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702" r:id="rId2"/>
    <p:sldMasterId id="2147483713" r:id="rId3"/>
    <p:sldMasterId id="2147483743" r:id="rId4"/>
  </p:sldMasterIdLst>
  <p:notesMasterIdLst>
    <p:notesMasterId r:id="rId20"/>
  </p:notesMasterIdLst>
  <p:sldIdLst>
    <p:sldId id="2039" r:id="rId5"/>
    <p:sldId id="1734" r:id="rId6"/>
    <p:sldId id="1703" r:id="rId7"/>
    <p:sldId id="2122" r:id="rId8"/>
    <p:sldId id="1744" r:id="rId9"/>
    <p:sldId id="2121" r:id="rId10"/>
    <p:sldId id="1696" r:id="rId11"/>
    <p:sldId id="2112" r:id="rId12"/>
    <p:sldId id="1724" r:id="rId13"/>
    <p:sldId id="2110" r:id="rId14"/>
    <p:sldId id="2111" r:id="rId15"/>
    <p:sldId id="2115" r:id="rId16"/>
    <p:sldId id="1699" r:id="rId17"/>
    <p:sldId id="1702" r:id="rId18"/>
    <p:sldId id="1700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erif Pro" panose="02040603050405020204" pitchFamily="18" charset="0"/>
      <p:regular r:id="rId37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E4AB05-620C-7E42-B3D0-270C6697A106}" v="95" dt="2025-03-25T12:49:19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330B5CA4-1BD5-677D-AFF5-CBE3C9147F72}"/>
    <pc:docChg chg="modSld">
      <pc:chgData name="Daniel Khashabi" userId="S::dkhasha1@jh.edu::62390808-c838-45e6-be59-d6fd0d208bc8" providerId="AD" clId="Web-{330B5CA4-1BD5-677D-AFF5-CBE3C9147F72}" dt="2023-05-15T04:03:12.537" v="2" actId="20577"/>
      <pc:docMkLst>
        <pc:docMk/>
      </pc:docMkLst>
      <pc:sldChg chg="modSp">
        <pc:chgData name="Daniel Khashabi" userId="S::dkhasha1@jh.edu::62390808-c838-45e6-be59-d6fd0d208bc8" providerId="AD" clId="Web-{330B5CA4-1BD5-677D-AFF5-CBE3C9147F72}" dt="2023-05-15T04:03:12.537" v="2" actId="20577"/>
        <pc:sldMkLst>
          <pc:docMk/>
          <pc:sldMk cId="4262172593" sldId="1756"/>
        </pc:sldMkLst>
      </pc:sldChg>
    </pc:docChg>
  </pc:docChgLst>
  <pc:docChgLst>
    <pc:chgData name="Daniel Khashabi" userId="62390808-c838-45e6-be59-d6fd0d208bc8" providerId="ADAL" clId="{024ADA27-EC23-F649-879B-0826A9E2E56D}"/>
    <pc:docChg chg="undo custSel addSld delSld modSld sldOrd">
      <pc:chgData name="Daniel Khashabi" userId="62390808-c838-45e6-be59-d6fd0d208bc8" providerId="ADAL" clId="{024ADA27-EC23-F649-879B-0826A9E2E56D}" dt="2024-03-12T13:04:08.965" v="1695" actId="478"/>
      <pc:docMkLst>
        <pc:docMk/>
      </pc:docMkLst>
      <pc:sldChg chg="del">
        <pc:chgData name="Daniel Khashabi" userId="62390808-c838-45e6-be59-d6fd0d208bc8" providerId="ADAL" clId="{024ADA27-EC23-F649-879B-0826A9E2E56D}" dt="2024-03-12T11:54:13.528" v="751" actId="2696"/>
        <pc:sldMkLst>
          <pc:docMk/>
          <pc:sldMk cId="0" sldId="257"/>
        </pc:sldMkLst>
      </pc:sldChg>
      <pc:sldChg chg="modSp mod">
        <pc:chgData name="Daniel Khashabi" userId="62390808-c838-45e6-be59-d6fd0d208bc8" providerId="ADAL" clId="{024ADA27-EC23-F649-879B-0826A9E2E56D}" dt="2024-03-12T12:00:54.979" v="1358" actId="20577"/>
        <pc:sldMkLst>
          <pc:docMk/>
          <pc:sldMk cId="0" sldId="259"/>
        </pc:sldMkLst>
      </pc:sldChg>
      <pc:sldChg chg="del">
        <pc:chgData name="Daniel Khashabi" userId="62390808-c838-45e6-be59-d6fd0d208bc8" providerId="ADAL" clId="{024ADA27-EC23-F649-879B-0826A9E2E56D}" dt="2024-03-12T11:53:52.023" v="750" actId="2696"/>
        <pc:sldMkLst>
          <pc:docMk/>
          <pc:sldMk cId="0" sldId="260"/>
        </pc:sldMkLst>
      </pc:sldChg>
      <pc:sldChg chg="modSp del mod">
        <pc:chgData name="Daniel Khashabi" userId="62390808-c838-45e6-be59-d6fd0d208bc8" providerId="ADAL" clId="{024ADA27-EC23-F649-879B-0826A9E2E56D}" dt="2024-03-12T12:00:58.519" v="1359" actId="2696"/>
        <pc:sldMkLst>
          <pc:docMk/>
          <pc:sldMk cId="0" sldId="261"/>
        </pc:sldMkLst>
      </pc:sldChg>
      <pc:sldChg chg="modSp del mod">
        <pc:chgData name="Daniel Khashabi" userId="62390808-c838-45e6-be59-d6fd0d208bc8" providerId="ADAL" clId="{024ADA27-EC23-F649-879B-0826A9E2E56D}" dt="2024-03-12T11:58:30.058" v="1193" actId="2696"/>
        <pc:sldMkLst>
          <pc:docMk/>
          <pc:sldMk cId="0" sldId="262"/>
        </pc:sldMkLst>
      </pc:sldChg>
      <pc:sldChg chg="del">
        <pc:chgData name="Daniel Khashabi" userId="62390808-c838-45e6-be59-d6fd0d208bc8" providerId="ADAL" clId="{024ADA27-EC23-F649-879B-0826A9E2E56D}" dt="2024-03-12T11:58:44.769" v="1194" actId="2696"/>
        <pc:sldMkLst>
          <pc:docMk/>
          <pc:sldMk cId="0" sldId="263"/>
        </pc:sldMkLst>
      </pc:sldChg>
      <pc:sldChg chg="modSp mod">
        <pc:chgData name="Daniel Khashabi" userId="62390808-c838-45e6-be59-d6fd0d208bc8" providerId="ADAL" clId="{024ADA27-EC23-F649-879B-0826A9E2E56D}" dt="2024-03-12T11:35:47.538" v="220" actId="207"/>
        <pc:sldMkLst>
          <pc:docMk/>
          <pc:sldMk cId="4148220881" sldId="1696"/>
        </pc:sldMkLst>
      </pc:sldChg>
      <pc:sldChg chg="del">
        <pc:chgData name="Daniel Khashabi" userId="62390808-c838-45e6-be59-d6fd0d208bc8" providerId="ADAL" clId="{024ADA27-EC23-F649-879B-0826A9E2E56D}" dt="2024-03-12T11:23:21.445" v="128" actId="2696"/>
        <pc:sldMkLst>
          <pc:docMk/>
          <pc:sldMk cId="292344139" sldId="1697"/>
        </pc:sldMkLst>
      </pc:sldChg>
      <pc:sldChg chg="modSp mod">
        <pc:chgData name="Daniel Khashabi" userId="62390808-c838-45e6-be59-d6fd0d208bc8" providerId="ADAL" clId="{024ADA27-EC23-F649-879B-0826A9E2E56D}" dt="2024-03-12T11:50:02.756" v="631" actId="27636"/>
        <pc:sldMkLst>
          <pc:docMk/>
          <pc:sldMk cId="890240898" sldId="1699"/>
        </pc:sldMkLst>
      </pc:sldChg>
      <pc:sldChg chg="modSp mod">
        <pc:chgData name="Daniel Khashabi" userId="62390808-c838-45e6-be59-d6fd0d208bc8" providerId="ADAL" clId="{024ADA27-EC23-F649-879B-0826A9E2E56D}" dt="2024-03-12T11:50:47.525" v="697" actId="404"/>
        <pc:sldMkLst>
          <pc:docMk/>
          <pc:sldMk cId="3311154227" sldId="1700"/>
        </pc:sldMkLst>
      </pc:sldChg>
      <pc:sldChg chg="modSp mod modAnim">
        <pc:chgData name="Daniel Khashabi" userId="62390808-c838-45e6-be59-d6fd0d208bc8" providerId="ADAL" clId="{024ADA27-EC23-F649-879B-0826A9E2E56D}" dt="2024-03-12T11:50:34.558" v="694" actId="20577"/>
        <pc:sldMkLst>
          <pc:docMk/>
          <pc:sldMk cId="1602735249" sldId="1702"/>
        </pc:sldMkLst>
      </pc:sldChg>
      <pc:sldChg chg="modSp mod modAnim">
        <pc:chgData name="Daniel Khashabi" userId="62390808-c838-45e6-be59-d6fd0d208bc8" providerId="ADAL" clId="{024ADA27-EC23-F649-879B-0826A9E2E56D}" dt="2024-03-12T11:37:13.959" v="253" actId="20577"/>
        <pc:sldMkLst>
          <pc:docMk/>
          <pc:sldMk cId="4098059191" sldId="1703"/>
        </pc:sldMkLst>
      </pc:sldChg>
      <pc:sldChg chg="del">
        <pc:chgData name="Daniel Khashabi" userId="62390808-c838-45e6-be59-d6fd0d208bc8" providerId="ADAL" clId="{024ADA27-EC23-F649-879B-0826A9E2E56D}" dt="2024-03-12T11:46:24.480" v="545" actId="2696"/>
        <pc:sldMkLst>
          <pc:docMk/>
          <pc:sldMk cId="1036301051" sldId="1705"/>
        </pc:sldMkLst>
      </pc:sldChg>
      <pc:sldChg chg="modSp mod">
        <pc:chgData name="Daniel Khashabi" userId="62390808-c838-45e6-be59-d6fd0d208bc8" providerId="ADAL" clId="{024ADA27-EC23-F649-879B-0826A9E2E56D}" dt="2024-03-12T11:46:15.772" v="544" actId="27636"/>
        <pc:sldMkLst>
          <pc:docMk/>
          <pc:sldMk cId="1263332425" sldId="1706"/>
        </pc:sldMkLst>
      </pc:sldChg>
      <pc:sldChg chg="del">
        <pc:chgData name="Daniel Khashabi" userId="62390808-c838-45e6-be59-d6fd0d208bc8" providerId="ADAL" clId="{024ADA27-EC23-F649-879B-0826A9E2E56D}" dt="2024-03-12T12:00:16.271" v="1345" actId="2696"/>
        <pc:sldMkLst>
          <pc:docMk/>
          <pc:sldMk cId="2130003337" sldId="1719"/>
        </pc:sldMkLst>
      </pc:sldChg>
      <pc:sldChg chg="del">
        <pc:chgData name="Daniel Khashabi" userId="62390808-c838-45e6-be59-d6fd0d208bc8" providerId="ADAL" clId="{024ADA27-EC23-F649-879B-0826A9E2E56D}" dt="2024-03-12T12:00:20.795" v="1346" actId="2696"/>
        <pc:sldMkLst>
          <pc:docMk/>
          <pc:sldMk cId="2971689945" sldId="1720"/>
        </pc:sldMkLst>
      </pc:sldChg>
      <pc:sldChg chg="del">
        <pc:chgData name="Daniel Khashabi" userId="62390808-c838-45e6-be59-d6fd0d208bc8" providerId="ADAL" clId="{024ADA27-EC23-F649-879B-0826A9E2E56D}" dt="2024-03-12T12:00:29.347" v="1347" actId="2696"/>
        <pc:sldMkLst>
          <pc:docMk/>
          <pc:sldMk cId="2473083447" sldId="1721"/>
        </pc:sldMkLst>
      </pc:sldChg>
      <pc:sldChg chg="modSp mod">
        <pc:chgData name="Daniel Khashabi" userId="62390808-c838-45e6-be59-d6fd0d208bc8" providerId="ADAL" clId="{024ADA27-EC23-F649-879B-0826A9E2E56D}" dt="2024-03-12T11:46:12.725" v="542" actId="20577"/>
        <pc:sldMkLst>
          <pc:docMk/>
          <pc:sldMk cId="60101959" sldId="1724"/>
        </pc:sldMkLst>
      </pc:sldChg>
      <pc:sldChg chg="del">
        <pc:chgData name="Daniel Khashabi" userId="62390808-c838-45e6-be59-d6fd0d208bc8" providerId="ADAL" clId="{024ADA27-EC23-F649-879B-0826A9E2E56D}" dt="2024-03-12T12:00:10.977" v="1342" actId="2696"/>
        <pc:sldMkLst>
          <pc:docMk/>
          <pc:sldMk cId="1515617490" sldId="1727"/>
        </pc:sldMkLst>
      </pc:sldChg>
      <pc:sldChg chg="del">
        <pc:chgData name="Daniel Khashabi" userId="62390808-c838-45e6-be59-d6fd0d208bc8" providerId="ADAL" clId="{024ADA27-EC23-F649-879B-0826A9E2E56D}" dt="2024-03-12T11:22:43.863" v="124" actId="2696"/>
        <pc:sldMkLst>
          <pc:docMk/>
          <pc:sldMk cId="2043589324" sldId="1731"/>
        </pc:sldMkLst>
      </pc:sldChg>
      <pc:sldChg chg="modSp mod">
        <pc:chgData name="Daniel Khashabi" userId="62390808-c838-45e6-be59-d6fd0d208bc8" providerId="ADAL" clId="{024ADA27-EC23-F649-879B-0826A9E2E56D}" dt="2024-03-12T11:35:08.352" v="207" actId="27636"/>
        <pc:sldMkLst>
          <pc:docMk/>
          <pc:sldMk cId="1743945596" sldId="1734"/>
        </pc:sldMkLst>
      </pc:sldChg>
      <pc:sldChg chg="del">
        <pc:chgData name="Daniel Khashabi" userId="62390808-c838-45e6-be59-d6fd0d208bc8" providerId="ADAL" clId="{024ADA27-EC23-F649-879B-0826A9E2E56D}" dt="2024-03-12T11:47:11.257" v="547" actId="2696"/>
        <pc:sldMkLst>
          <pc:docMk/>
          <pc:sldMk cId="3110516627" sldId="1735"/>
        </pc:sldMkLst>
      </pc:sldChg>
      <pc:sldChg chg="modSp add del mod">
        <pc:chgData name="Daniel Khashabi" userId="62390808-c838-45e6-be59-d6fd0d208bc8" providerId="ADAL" clId="{024ADA27-EC23-F649-879B-0826A9E2E56D}" dt="2024-03-12T11:51:22.881" v="701" actId="2696"/>
        <pc:sldMkLst>
          <pc:docMk/>
          <pc:sldMk cId="1766296295" sldId="1736"/>
        </pc:sldMkLst>
      </pc:sldChg>
      <pc:sldChg chg="del">
        <pc:chgData name="Daniel Khashabi" userId="62390808-c838-45e6-be59-d6fd0d208bc8" providerId="ADAL" clId="{024ADA27-EC23-F649-879B-0826A9E2E56D}" dt="2024-03-12T12:00:12.070" v="1344" actId="2696"/>
        <pc:sldMkLst>
          <pc:docMk/>
          <pc:sldMk cId="1721955590" sldId="1737"/>
        </pc:sldMkLst>
      </pc:sldChg>
      <pc:sldChg chg="del">
        <pc:chgData name="Daniel Khashabi" userId="62390808-c838-45e6-be59-d6fd0d208bc8" providerId="ADAL" clId="{024ADA27-EC23-F649-879B-0826A9E2E56D}" dt="2024-03-12T12:00:10.981" v="1343" actId="2696"/>
        <pc:sldMkLst>
          <pc:docMk/>
          <pc:sldMk cId="3054025498" sldId="1738"/>
        </pc:sldMkLst>
      </pc:sldChg>
      <pc:sldChg chg="modSp mod">
        <pc:chgData name="Daniel Khashabi" userId="62390808-c838-45e6-be59-d6fd0d208bc8" providerId="ADAL" clId="{024ADA27-EC23-F649-879B-0826A9E2E56D}" dt="2024-03-12T11:23:17.110" v="127" actId="27636"/>
        <pc:sldMkLst>
          <pc:docMk/>
          <pc:sldMk cId="1017115922" sldId="1744"/>
        </pc:sldMkLst>
      </pc:sldChg>
      <pc:sldChg chg="addSp delSp modSp mod">
        <pc:chgData name="Daniel Khashabi" userId="62390808-c838-45e6-be59-d6fd0d208bc8" providerId="ADAL" clId="{024ADA27-EC23-F649-879B-0826A9E2E56D}" dt="2024-03-12T13:04:08.965" v="1695" actId="478"/>
        <pc:sldMkLst>
          <pc:docMk/>
          <pc:sldMk cId="194787052" sldId="2039"/>
        </pc:sldMkLst>
      </pc:sldChg>
      <pc:sldChg chg="modSp del mod">
        <pc:chgData name="Daniel Khashabi" userId="62390808-c838-45e6-be59-d6fd0d208bc8" providerId="ADAL" clId="{024ADA27-EC23-F649-879B-0826A9E2E56D}" dt="2024-03-12T11:57:58.444" v="1168" actId="2696"/>
        <pc:sldMkLst>
          <pc:docMk/>
          <pc:sldMk cId="1291382318" sldId="2040"/>
        </pc:sldMkLst>
      </pc:sldChg>
      <pc:sldChg chg="modSp mod">
        <pc:chgData name="Daniel Khashabi" userId="62390808-c838-45e6-be59-d6fd0d208bc8" providerId="ADAL" clId="{024ADA27-EC23-F649-879B-0826A9E2E56D}" dt="2024-03-12T11:46:27.682" v="546"/>
        <pc:sldMkLst>
          <pc:docMk/>
          <pc:sldMk cId="3488085907" sldId="2110"/>
        </pc:sldMkLst>
      </pc:sldChg>
      <pc:sldChg chg="addSp delSp modSp new mod ord">
        <pc:chgData name="Daniel Khashabi" userId="62390808-c838-45e6-be59-d6fd0d208bc8" providerId="ADAL" clId="{024ADA27-EC23-F649-879B-0826A9E2E56D}" dt="2024-03-12T11:46:06.773" v="539" actId="20577"/>
        <pc:sldMkLst>
          <pc:docMk/>
          <pc:sldMk cId="1507062415" sldId="2112"/>
        </pc:sldMkLst>
      </pc:sldChg>
      <pc:sldChg chg="addSp modSp new mod">
        <pc:chgData name="Daniel Khashabi" userId="62390808-c838-45e6-be59-d6fd0d208bc8" providerId="ADAL" clId="{024ADA27-EC23-F649-879B-0826A9E2E56D}" dt="2024-03-12T11:48:26.220" v="605" actId="1036"/>
        <pc:sldMkLst>
          <pc:docMk/>
          <pc:sldMk cId="3069038164" sldId="2113"/>
        </pc:sldMkLst>
      </pc:sldChg>
      <pc:sldChg chg="addSp delSp modSp add mod">
        <pc:chgData name="Daniel Khashabi" userId="62390808-c838-45e6-be59-d6fd0d208bc8" providerId="ADAL" clId="{024ADA27-EC23-F649-879B-0826A9E2E56D}" dt="2024-03-12T11:49:00.054" v="615" actId="478"/>
        <pc:sldMkLst>
          <pc:docMk/>
          <pc:sldMk cId="1256802554" sldId="2114"/>
        </pc:sldMkLst>
      </pc:sldChg>
      <pc:sldChg chg="addSp modSp new mod">
        <pc:chgData name="Daniel Khashabi" userId="62390808-c838-45e6-be59-d6fd0d208bc8" providerId="ADAL" clId="{024ADA27-EC23-F649-879B-0826A9E2E56D}" dt="2024-03-12T11:49:22.118" v="622"/>
        <pc:sldMkLst>
          <pc:docMk/>
          <pc:sldMk cId="1078992458" sldId="2115"/>
        </pc:sldMkLst>
      </pc:sldChg>
      <pc:sldChg chg="addSp delSp modSp new mod modClrScheme chgLayout">
        <pc:chgData name="Daniel Khashabi" userId="62390808-c838-45e6-be59-d6fd0d208bc8" providerId="ADAL" clId="{024ADA27-EC23-F649-879B-0826A9E2E56D}" dt="2024-03-12T11:52:03.574" v="746" actId="403"/>
        <pc:sldMkLst>
          <pc:docMk/>
          <pc:sldMk cId="2382500893" sldId="2116"/>
        </pc:sldMkLst>
      </pc:sldChg>
      <pc:sldChg chg="modSp new mod">
        <pc:chgData name="Daniel Khashabi" userId="62390808-c838-45e6-be59-d6fd0d208bc8" providerId="ADAL" clId="{024ADA27-EC23-F649-879B-0826A9E2E56D}" dt="2024-03-12T11:57:55.080" v="1167" actId="403"/>
        <pc:sldMkLst>
          <pc:docMk/>
          <pc:sldMk cId="3628810175" sldId="2117"/>
        </pc:sldMkLst>
      </pc:sldChg>
      <pc:sldChg chg="modSp new mod">
        <pc:chgData name="Daniel Khashabi" userId="62390808-c838-45e6-be59-d6fd0d208bc8" providerId="ADAL" clId="{024ADA27-EC23-F649-879B-0826A9E2E56D}" dt="2024-03-12T12:00:36.769" v="1349" actId="20577"/>
        <pc:sldMkLst>
          <pc:docMk/>
          <pc:sldMk cId="3061221288" sldId="2118"/>
        </pc:sldMkLst>
      </pc:sldChg>
      <pc:sldChg chg="modSp new mod">
        <pc:chgData name="Daniel Khashabi" userId="62390808-c838-45e6-be59-d6fd0d208bc8" providerId="ADAL" clId="{024ADA27-EC23-F649-879B-0826A9E2E56D}" dt="2024-03-12T11:59:16.886" v="1341" actId="20577"/>
        <pc:sldMkLst>
          <pc:docMk/>
          <pc:sldMk cId="1299648391" sldId="2119"/>
        </pc:sldMkLst>
      </pc:sldChg>
      <pc:sldChg chg="modSp new mod ord">
        <pc:chgData name="Daniel Khashabi" userId="62390808-c838-45e6-be59-d6fd0d208bc8" providerId="ADAL" clId="{024ADA27-EC23-F649-879B-0826A9E2E56D}" dt="2024-03-12T12:03:41.892" v="1692" actId="20577"/>
        <pc:sldMkLst>
          <pc:docMk/>
          <pc:sldMk cId="1059103584" sldId="2120"/>
        </pc:sldMkLst>
      </pc:sldChg>
    </pc:docChg>
  </pc:docChgLst>
  <pc:docChgLst>
    <pc:chgData name="Daniel Khashabi" userId="S::dkhasha1@jh.edu::62390808-c838-45e6-be59-d6fd0d208bc8" providerId="AD" clId="Web-{A9627A00-4179-7AF1-7E67-DB2ECC8475A9}"/>
    <pc:docChg chg="addSld delSld modSld">
      <pc:chgData name="Daniel Khashabi" userId="S::dkhasha1@jh.edu::62390808-c838-45e6-be59-d6fd0d208bc8" providerId="AD" clId="Web-{A9627A00-4179-7AF1-7E67-DB2ECC8475A9}" dt="2023-01-25T21:44:27.947" v="49" actId="20577"/>
      <pc:docMkLst>
        <pc:docMk/>
      </pc:docMkLst>
      <pc:sldChg chg="del">
        <pc:chgData name="Daniel Khashabi" userId="S::dkhasha1@jh.edu::62390808-c838-45e6-be59-d6fd0d208bc8" providerId="AD" clId="Web-{A9627A00-4179-7AF1-7E67-DB2ECC8475A9}" dt="2023-01-25T21:42:49.255" v="43"/>
        <pc:sldMkLst>
          <pc:docMk/>
          <pc:sldMk cId="19957747" sldId="1625"/>
        </pc:sldMkLst>
      </pc:sldChg>
      <pc:sldChg chg="modSp">
        <pc:chgData name="Daniel Khashabi" userId="S::dkhasha1@jh.edu::62390808-c838-45e6-be59-d6fd0d208bc8" providerId="AD" clId="Web-{A9627A00-4179-7AF1-7E67-DB2ECC8475A9}" dt="2023-01-25T21:43:05.053" v="45" actId="1076"/>
        <pc:sldMkLst>
          <pc:docMk/>
          <pc:sldMk cId="6405746" sldId="1627"/>
        </pc:sldMkLst>
      </pc:sldChg>
      <pc:sldChg chg="modSp">
        <pc:chgData name="Daniel Khashabi" userId="S::dkhasha1@jh.edu::62390808-c838-45e6-be59-d6fd0d208bc8" providerId="AD" clId="Web-{A9627A00-4179-7AF1-7E67-DB2ECC8475A9}" dt="2023-01-25T21:43:58.477" v="47" actId="1076"/>
        <pc:sldMkLst>
          <pc:docMk/>
          <pc:sldMk cId="3988422849" sldId="1670"/>
        </pc:sldMkLst>
      </pc:sldChg>
      <pc:sldChg chg="addSp modSp new mod modClrScheme chgLayout">
        <pc:chgData name="Daniel Khashabi" userId="S::dkhasha1@jh.edu::62390808-c838-45e6-be59-d6fd0d208bc8" providerId="AD" clId="Web-{A9627A00-4179-7AF1-7E67-DB2ECC8475A9}" dt="2023-01-25T21:44:27.947" v="49" actId="20577"/>
        <pc:sldMkLst>
          <pc:docMk/>
          <pc:sldMk cId="2949251900" sldId="1694"/>
        </pc:sldMkLst>
      </pc:sldChg>
    </pc:docChg>
  </pc:docChgLst>
  <pc:docChgLst>
    <pc:chgData name="Daniel Khashabi" userId="S::dkhasha1@jh.edu::62390808-c838-45e6-be59-d6fd0d208bc8" providerId="AD" clId="Web-{5B15B8DE-79EB-01E3-9C0A-6AA2C799CC3F}"/>
    <pc:docChg chg="addSld modSld">
      <pc:chgData name="Daniel Khashabi" userId="S::dkhasha1@jh.edu::62390808-c838-45e6-be59-d6fd0d208bc8" providerId="AD" clId="Web-{5B15B8DE-79EB-01E3-9C0A-6AA2C799CC3F}" dt="2023-02-20T13:50:46.858" v="685" actId="20577"/>
      <pc:docMkLst>
        <pc:docMk/>
      </pc:docMkLst>
      <pc:sldChg chg="addSp modSp">
        <pc:chgData name="Daniel Khashabi" userId="S::dkhasha1@jh.edu::62390808-c838-45e6-be59-d6fd0d208bc8" providerId="AD" clId="Web-{5B15B8DE-79EB-01E3-9C0A-6AA2C799CC3F}" dt="2023-02-20T13:37:16.413" v="246" actId="1076"/>
        <pc:sldMkLst>
          <pc:docMk/>
          <pc:sldMk cId="292344139" sldId="1697"/>
        </pc:sldMkLst>
      </pc:sldChg>
      <pc:sldChg chg="modSp">
        <pc:chgData name="Daniel Khashabi" userId="S::dkhasha1@jh.edu::62390808-c838-45e6-be59-d6fd0d208bc8" providerId="AD" clId="Web-{5B15B8DE-79EB-01E3-9C0A-6AA2C799CC3F}" dt="2023-02-20T13:38:25.730" v="279" actId="20577"/>
        <pc:sldMkLst>
          <pc:docMk/>
          <pc:sldMk cId="1036301051" sldId="1705"/>
        </pc:sldMkLst>
      </pc:sldChg>
      <pc:sldChg chg="modSp">
        <pc:chgData name="Daniel Khashabi" userId="S::dkhasha1@jh.edu::62390808-c838-45e6-be59-d6fd0d208bc8" providerId="AD" clId="Web-{5B15B8DE-79EB-01E3-9C0A-6AA2C799CC3F}" dt="2023-02-20T13:37:55.072" v="257" actId="20577"/>
        <pc:sldMkLst>
          <pc:docMk/>
          <pc:sldMk cId="1263332425" sldId="1706"/>
        </pc:sldMkLst>
      </pc:sldChg>
      <pc:sldChg chg="modSp">
        <pc:chgData name="Daniel Khashabi" userId="S::dkhasha1@jh.edu::62390808-c838-45e6-be59-d6fd0d208bc8" providerId="AD" clId="Web-{5B15B8DE-79EB-01E3-9C0A-6AA2C799CC3F}" dt="2023-02-20T13:34:26.886" v="239" actId="20577"/>
        <pc:sldMkLst>
          <pc:docMk/>
          <pc:sldMk cId="3745349648" sldId="1708"/>
        </pc:sldMkLst>
      </pc:sldChg>
      <pc:sldChg chg="modSp">
        <pc:chgData name="Daniel Khashabi" userId="S::dkhasha1@jh.edu::62390808-c838-45e6-be59-d6fd0d208bc8" providerId="AD" clId="Web-{5B15B8DE-79EB-01E3-9C0A-6AA2C799CC3F}" dt="2023-02-20T13:33:39.352" v="206" actId="20577"/>
        <pc:sldMkLst>
          <pc:docMk/>
          <pc:sldMk cId="518636497" sldId="1711"/>
        </pc:sldMkLst>
      </pc:sldChg>
      <pc:sldChg chg="modSp">
        <pc:chgData name="Daniel Khashabi" userId="S::dkhasha1@jh.edu::62390808-c838-45e6-be59-d6fd0d208bc8" providerId="AD" clId="Web-{5B15B8DE-79EB-01E3-9C0A-6AA2C799CC3F}" dt="2023-02-20T13:37:26.852" v="247" actId="20577"/>
        <pc:sldMkLst>
          <pc:docMk/>
          <pc:sldMk cId="60101959" sldId="1724"/>
        </pc:sldMkLst>
      </pc:sldChg>
      <pc:sldChg chg="modSp add replId">
        <pc:chgData name="Daniel Khashabi" userId="S::dkhasha1@jh.edu::62390808-c838-45e6-be59-d6fd0d208bc8" providerId="AD" clId="Web-{5B15B8DE-79EB-01E3-9C0A-6AA2C799CC3F}" dt="2023-02-20T13:23:28.967" v="74" actId="20577"/>
        <pc:sldMkLst>
          <pc:docMk/>
          <pc:sldMk cId="1378390806" sldId="1728"/>
        </pc:sldMkLst>
      </pc:sldChg>
      <pc:sldChg chg="modSp add replId">
        <pc:chgData name="Daniel Khashabi" userId="S::dkhasha1@jh.edu::62390808-c838-45e6-be59-d6fd0d208bc8" providerId="AD" clId="Web-{5B15B8DE-79EB-01E3-9C0A-6AA2C799CC3F}" dt="2023-02-20T13:24:38.066" v="177" actId="20577"/>
        <pc:sldMkLst>
          <pc:docMk/>
          <pc:sldMk cId="3800192835" sldId="1729"/>
        </pc:sldMkLst>
      </pc:sldChg>
      <pc:sldChg chg="modSp new">
        <pc:chgData name="Daniel Khashabi" userId="S::dkhasha1@jh.edu::62390808-c838-45e6-be59-d6fd0d208bc8" providerId="AD" clId="Web-{5B15B8DE-79EB-01E3-9C0A-6AA2C799CC3F}" dt="2023-02-20T13:25:04.505" v="201" actId="20577"/>
        <pc:sldMkLst>
          <pc:docMk/>
          <pc:sldMk cId="2302457392" sldId="1730"/>
        </pc:sldMkLst>
      </pc:sldChg>
      <pc:sldChg chg="addSp modSp add replId">
        <pc:chgData name="Daniel Khashabi" userId="S::dkhasha1@jh.edu::62390808-c838-45e6-be59-d6fd0d208bc8" providerId="AD" clId="Web-{5B15B8DE-79EB-01E3-9C0A-6AA2C799CC3F}" dt="2023-02-20T13:44:24.520" v="526" actId="20577"/>
        <pc:sldMkLst>
          <pc:docMk/>
          <pc:sldMk cId="2043589324" sldId="1731"/>
        </pc:sldMkLst>
      </pc:sldChg>
      <pc:sldChg chg="modSp new">
        <pc:chgData name="Daniel Khashabi" userId="S::dkhasha1@jh.edu::62390808-c838-45e6-be59-d6fd0d208bc8" providerId="AD" clId="Web-{5B15B8DE-79EB-01E3-9C0A-6AA2C799CC3F}" dt="2023-02-20T13:50:46.858" v="685" actId="20577"/>
        <pc:sldMkLst>
          <pc:docMk/>
          <pc:sldMk cId="971314440" sldId="1732"/>
        </pc:sldMkLst>
      </pc:sldChg>
    </pc:docChg>
  </pc:docChgLst>
  <pc:docChgLst>
    <pc:chgData name="Daniel Khashabi" userId="S::dkhasha1@jh.edu::62390808-c838-45e6-be59-d6fd0d208bc8" providerId="AD" clId="Web-{2A184354-C220-8E6F-974E-FF087E76B089}"/>
    <pc:docChg chg="modSld">
      <pc:chgData name="Daniel Khashabi" userId="S::dkhasha1@jh.edu::62390808-c838-45e6-be59-d6fd0d208bc8" providerId="AD" clId="Web-{2A184354-C220-8E6F-974E-FF087E76B089}" dt="2025-03-23T03:10:22.628" v="1" actId="1076"/>
      <pc:docMkLst>
        <pc:docMk/>
      </pc:docMkLst>
      <pc:sldChg chg="modSp">
        <pc:chgData name="Daniel Khashabi" userId="S::dkhasha1@jh.edu::62390808-c838-45e6-be59-d6fd0d208bc8" providerId="AD" clId="Web-{2A184354-C220-8E6F-974E-FF087E76B089}" dt="2025-03-23T03:10:22.628" v="1" actId="1076"/>
        <pc:sldMkLst>
          <pc:docMk/>
          <pc:sldMk cId="890240898" sldId="1699"/>
        </pc:sldMkLst>
        <pc:spChg chg="mod">
          <ac:chgData name="Daniel Khashabi" userId="S::dkhasha1@jh.edu::62390808-c838-45e6-be59-d6fd0d208bc8" providerId="AD" clId="Web-{2A184354-C220-8E6F-974E-FF087E76B089}" dt="2025-03-23T03:10:22.628" v="1" actId="1076"/>
          <ac:spMkLst>
            <pc:docMk/>
            <pc:sldMk cId="890240898" sldId="1699"/>
            <ac:spMk id="3" creationId="{1C162F51-762B-3295-27A0-014F111B3EB2}"/>
          </ac:spMkLst>
        </pc:spChg>
      </pc:sldChg>
    </pc:docChg>
  </pc:docChgLst>
  <pc:docChgLst>
    <pc:chgData name="Daniel Khashabi" userId="62390808-c838-45e6-be59-d6fd0d208bc8" providerId="ADAL" clId="{D8190FA3-96AD-7C49-9797-F1D066CB2479}"/>
    <pc:docChg chg="undo custSel addSld modSld sldOrd">
      <pc:chgData name="Daniel Khashabi" userId="62390808-c838-45e6-be59-d6fd0d208bc8" providerId="ADAL" clId="{D8190FA3-96AD-7C49-9797-F1D066CB2479}" dt="2023-01-05T04:58:02.726" v="1618" actId="1037"/>
      <pc:docMkLst>
        <pc:docMk/>
      </pc:docMkLst>
      <pc:sldChg chg="addSp delSp modSp add mod ord modNotes">
        <pc:chgData name="Daniel Khashabi" userId="62390808-c838-45e6-be59-d6fd0d208bc8" providerId="ADAL" clId="{D8190FA3-96AD-7C49-9797-F1D066CB2479}" dt="2023-01-05T04:43:09.889" v="651" actId="20577"/>
        <pc:sldMkLst>
          <pc:docMk/>
          <pc:sldMk cId="1523385809" sldId="657"/>
        </pc:sldMkLst>
      </pc:sldChg>
      <pc:sldChg chg="addSp delSp modSp mod">
        <pc:chgData name="Daniel Khashabi" userId="62390808-c838-45e6-be59-d6fd0d208bc8" providerId="ADAL" clId="{D8190FA3-96AD-7C49-9797-F1D066CB2479}" dt="2023-01-05T00:33:10.392" v="3" actId="478"/>
        <pc:sldMkLst>
          <pc:docMk/>
          <pc:sldMk cId="3162368232" sldId="1645"/>
        </pc:sldMkLst>
      </pc:sldChg>
      <pc:sldChg chg="modSp mod">
        <pc:chgData name="Daniel Khashabi" userId="62390808-c838-45e6-be59-d6fd0d208bc8" providerId="ADAL" clId="{D8190FA3-96AD-7C49-9797-F1D066CB2479}" dt="2023-01-05T04:43:22.200" v="658" actId="20577"/>
        <pc:sldMkLst>
          <pc:docMk/>
          <pc:sldMk cId="4277448135" sldId="1668"/>
        </pc:sldMkLst>
      </pc:sldChg>
      <pc:sldChg chg="addSp delSp modSp mod">
        <pc:chgData name="Daniel Khashabi" userId="62390808-c838-45e6-be59-d6fd0d208bc8" providerId="ADAL" clId="{D8190FA3-96AD-7C49-9797-F1D066CB2479}" dt="2023-01-05T04:43:17.495" v="654" actId="20577"/>
        <pc:sldMkLst>
          <pc:docMk/>
          <pc:sldMk cId="3988422849" sldId="1670"/>
        </pc:sldMkLst>
      </pc:sldChg>
      <pc:sldChg chg="addSp delSp modSp add mod modAnim">
        <pc:chgData name="Daniel Khashabi" userId="62390808-c838-45e6-be59-d6fd0d208bc8" providerId="ADAL" clId="{D8190FA3-96AD-7C49-9797-F1D066CB2479}" dt="2023-01-05T04:43:12.451" v="652"/>
        <pc:sldMkLst>
          <pc:docMk/>
          <pc:sldMk cId="441741523" sldId="1692"/>
        </pc:sldMkLst>
      </pc:sldChg>
      <pc:sldChg chg="addSp delSp modSp new mod">
        <pc:chgData name="Daniel Khashabi" userId="62390808-c838-45e6-be59-d6fd0d208bc8" providerId="ADAL" clId="{D8190FA3-96AD-7C49-9797-F1D066CB2479}" dt="2023-01-05T04:58:02.726" v="1618" actId="1037"/>
        <pc:sldMkLst>
          <pc:docMk/>
          <pc:sldMk cId="3773639269" sldId="1693"/>
        </pc:sldMkLst>
      </pc:sldChg>
    </pc:docChg>
  </pc:docChgLst>
  <pc:docChgLst>
    <pc:chgData name="Daniel Khashabi" userId="S::dkhasha1@jh.edu::62390808-c838-45e6-be59-d6fd0d208bc8" providerId="AD" clId="Web-{EDB609DB-1209-73EF-2FE7-39C156669589}"/>
    <pc:docChg chg="addSld modSld sldOrd">
      <pc:chgData name="Daniel Khashabi" userId="S::dkhasha1@jh.edu::62390808-c838-45e6-be59-d6fd0d208bc8" providerId="AD" clId="Web-{EDB609DB-1209-73EF-2FE7-39C156669589}" dt="2023-02-22T21:20:51.417" v="537" actId="1076"/>
      <pc:docMkLst>
        <pc:docMk/>
      </pc:docMkLst>
      <pc:sldChg chg="modSp">
        <pc:chgData name="Daniel Khashabi" userId="S::dkhasha1@jh.edu::62390808-c838-45e6-be59-d6fd0d208bc8" providerId="AD" clId="Web-{EDB609DB-1209-73EF-2FE7-39C156669589}" dt="2023-02-22T20:53:45.113" v="89" actId="20577"/>
        <pc:sldMkLst>
          <pc:docMk/>
          <pc:sldMk cId="4148220881" sldId="1696"/>
        </pc:sldMkLst>
      </pc:sldChg>
      <pc:sldChg chg="modSp">
        <pc:chgData name="Daniel Khashabi" userId="S::dkhasha1@jh.edu::62390808-c838-45e6-be59-d6fd0d208bc8" providerId="AD" clId="Web-{EDB609DB-1209-73EF-2FE7-39C156669589}" dt="2023-02-22T21:05:22.348" v="307" actId="20577"/>
        <pc:sldMkLst>
          <pc:docMk/>
          <pc:sldMk cId="292344139" sldId="1697"/>
        </pc:sldMkLst>
      </pc:sldChg>
      <pc:sldChg chg="modSp">
        <pc:chgData name="Daniel Khashabi" userId="S::dkhasha1@jh.edu::62390808-c838-45e6-be59-d6fd0d208bc8" providerId="AD" clId="Web-{EDB609DB-1209-73EF-2FE7-39C156669589}" dt="2023-02-22T21:11:30.575" v="353" actId="20577"/>
        <pc:sldMkLst>
          <pc:docMk/>
          <pc:sldMk cId="890240898" sldId="1699"/>
        </pc:sldMkLst>
      </pc:sldChg>
      <pc:sldChg chg="modSp">
        <pc:chgData name="Daniel Khashabi" userId="S::dkhasha1@jh.edu::62390808-c838-45e6-be59-d6fd0d208bc8" providerId="AD" clId="Web-{EDB609DB-1209-73EF-2FE7-39C156669589}" dt="2023-02-22T21:12:17.842" v="379" actId="20577"/>
        <pc:sldMkLst>
          <pc:docMk/>
          <pc:sldMk cId="3311154227" sldId="1700"/>
        </pc:sldMkLst>
      </pc:sldChg>
      <pc:sldChg chg="modSp">
        <pc:chgData name="Daniel Khashabi" userId="S::dkhasha1@jh.edu::62390808-c838-45e6-be59-d6fd0d208bc8" providerId="AD" clId="Web-{EDB609DB-1209-73EF-2FE7-39C156669589}" dt="2023-02-22T21:12:26.061" v="389" actId="20577"/>
        <pc:sldMkLst>
          <pc:docMk/>
          <pc:sldMk cId="1602735249" sldId="1702"/>
        </pc:sldMkLst>
      </pc:sldChg>
      <pc:sldChg chg="modSp">
        <pc:chgData name="Daniel Khashabi" userId="S::dkhasha1@jh.edu::62390808-c838-45e6-be59-d6fd0d208bc8" providerId="AD" clId="Web-{EDB609DB-1209-73EF-2FE7-39C156669589}" dt="2023-02-22T20:57:26.180" v="200" actId="20577"/>
        <pc:sldMkLst>
          <pc:docMk/>
          <pc:sldMk cId="4098059191" sldId="1703"/>
        </pc:sldMkLst>
      </pc:sldChg>
      <pc:sldChg chg="modSp">
        <pc:chgData name="Daniel Khashabi" userId="S::dkhasha1@jh.edu::62390808-c838-45e6-be59-d6fd0d208bc8" providerId="AD" clId="Web-{EDB609DB-1209-73EF-2FE7-39C156669589}" dt="2023-02-22T21:01:40.452" v="289" actId="20577"/>
        <pc:sldMkLst>
          <pc:docMk/>
          <pc:sldMk cId="1036301051" sldId="1705"/>
        </pc:sldMkLst>
      </pc:sldChg>
      <pc:sldChg chg="modSp">
        <pc:chgData name="Daniel Khashabi" userId="S::dkhasha1@jh.edu::62390808-c838-45e6-be59-d6fd0d208bc8" providerId="AD" clId="Web-{EDB609DB-1209-73EF-2FE7-39C156669589}" dt="2023-02-22T21:02:19.781" v="298" actId="20577"/>
        <pc:sldMkLst>
          <pc:docMk/>
          <pc:sldMk cId="1263332425" sldId="1706"/>
        </pc:sldMkLst>
      </pc:sldChg>
      <pc:sldChg chg="modSp">
        <pc:chgData name="Daniel Khashabi" userId="S::dkhasha1@jh.edu::62390808-c838-45e6-be59-d6fd0d208bc8" providerId="AD" clId="Web-{EDB609DB-1209-73EF-2FE7-39C156669589}" dt="2023-02-22T21:15:23.487" v="433" actId="20577"/>
        <pc:sldMkLst>
          <pc:docMk/>
          <pc:sldMk cId="3611989023" sldId="1707"/>
        </pc:sldMkLst>
      </pc:sldChg>
      <pc:sldChg chg="modSp">
        <pc:chgData name="Daniel Khashabi" userId="S::dkhasha1@jh.edu::62390808-c838-45e6-be59-d6fd0d208bc8" providerId="AD" clId="Web-{EDB609DB-1209-73EF-2FE7-39C156669589}" dt="2023-02-22T21:17:04.193" v="491" actId="20577"/>
        <pc:sldMkLst>
          <pc:docMk/>
          <pc:sldMk cId="4206760169" sldId="1717"/>
        </pc:sldMkLst>
      </pc:sldChg>
      <pc:sldChg chg="modSp">
        <pc:chgData name="Daniel Khashabi" userId="S::dkhasha1@jh.edu::62390808-c838-45e6-be59-d6fd0d208bc8" providerId="AD" clId="Web-{EDB609DB-1209-73EF-2FE7-39C156669589}" dt="2023-02-22T21:18:41.383" v="516" actId="1076"/>
        <pc:sldMkLst>
          <pc:docMk/>
          <pc:sldMk cId="1638415415" sldId="1722"/>
        </pc:sldMkLst>
      </pc:sldChg>
      <pc:sldChg chg="modSp">
        <pc:chgData name="Daniel Khashabi" userId="S::dkhasha1@jh.edu::62390808-c838-45e6-be59-d6fd0d208bc8" providerId="AD" clId="Web-{EDB609DB-1209-73EF-2FE7-39C156669589}" dt="2023-02-22T21:06:34.318" v="309" actId="20577"/>
        <pc:sldMkLst>
          <pc:docMk/>
          <pc:sldMk cId="60101959" sldId="1724"/>
        </pc:sldMkLst>
      </pc:sldChg>
      <pc:sldChg chg="modSp">
        <pc:chgData name="Daniel Khashabi" userId="S::dkhasha1@jh.edu::62390808-c838-45e6-be59-d6fd0d208bc8" providerId="AD" clId="Web-{EDB609DB-1209-73EF-2FE7-39C156669589}" dt="2023-02-22T20:54:45.583" v="108" actId="20577"/>
        <pc:sldMkLst>
          <pc:docMk/>
          <pc:sldMk cId="2043589324" sldId="1731"/>
        </pc:sldMkLst>
      </pc:sldChg>
      <pc:sldChg chg="modSp add ord replId">
        <pc:chgData name="Daniel Khashabi" userId="S::dkhasha1@jh.edu::62390808-c838-45e6-be59-d6fd0d208bc8" providerId="AD" clId="Web-{EDB609DB-1209-73EF-2FE7-39C156669589}" dt="2023-02-22T20:52:30.798" v="41" actId="20577"/>
        <pc:sldMkLst>
          <pc:docMk/>
          <pc:sldMk cId="1743945596" sldId="1734"/>
        </pc:sldMkLst>
      </pc:sldChg>
      <pc:sldChg chg="modSp add replId">
        <pc:chgData name="Daniel Khashabi" userId="S::dkhasha1@jh.edu::62390808-c838-45e6-be59-d6fd0d208bc8" providerId="AD" clId="Web-{EDB609DB-1209-73EF-2FE7-39C156669589}" dt="2023-02-22T21:08:50.306" v="314" actId="20577"/>
        <pc:sldMkLst>
          <pc:docMk/>
          <pc:sldMk cId="3110516627" sldId="1735"/>
        </pc:sldMkLst>
      </pc:sldChg>
      <pc:sldChg chg="modSp new">
        <pc:chgData name="Daniel Khashabi" userId="S::dkhasha1@jh.edu::62390808-c838-45e6-be59-d6fd0d208bc8" providerId="AD" clId="Web-{EDB609DB-1209-73EF-2FE7-39C156669589}" dt="2023-02-22T21:17:34.022" v="496" actId="20577"/>
        <pc:sldMkLst>
          <pc:docMk/>
          <pc:sldMk cId="1766296295" sldId="1736"/>
        </pc:sldMkLst>
      </pc:sldChg>
      <pc:sldChg chg="addSp delSp modSp new">
        <pc:chgData name="Daniel Khashabi" userId="S::dkhasha1@jh.edu::62390808-c838-45e6-be59-d6fd0d208bc8" providerId="AD" clId="Web-{EDB609DB-1209-73EF-2FE7-39C156669589}" dt="2023-02-22T21:20:51.417" v="537" actId="1076"/>
        <pc:sldMkLst>
          <pc:docMk/>
          <pc:sldMk cId="1721955590" sldId="1737"/>
        </pc:sldMkLst>
      </pc:sldChg>
    </pc:docChg>
  </pc:docChgLst>
  <pc:docChgLst>
    <pc:chgData name="Daniel Khashabi" userId="S::dkhasha1@jh.edu::62390808-c838-45e6-be59-d6fd0d208bc8" providerId="AD" clId="Web-{4AA17970-5F68-F2BE-A35C-C09B7C59D798}"/>
    <pc:docChg chg="modSld">
      <pc:chgData name="Daniel Khashabi" userId="S::dkhasha1@jh.edu::62390808-c838-45e6-be59-d6fd0d208bc8" providerId="AD" clId="Web-{4AA17970-5F68-F2BE-A35C-C09B7C59D798}" dt="2023-02-06T14:33:09.058" v="26" actId="1076"/>
      <pc:docMkLst>
        <pc:docMk/>
      </pc:docMkLst>
      <pc:sldChg chg="modSp">
        <pc:chgData name="Daniel Khashabi" userId="S::dkhasha1@jh.edu::62390808-c838-45e6-be59-d6fd0d208bc8" providerId="AD" clId="Web-{4AA17970-5F68-F2BE-A35C-C09B7C59D798}" dt="2023-02-06T14:31:09.913" v="10" actId="20577"/>
        <pc:sldMkLst>
          <pc:docMk/>
          <pc:sldMk cId="0" sldId="301"/>
        </pc:sldMkLst>
      </pc:sldChg>
      <pc:sldChg chg="addSp delSp modSp">
        <pc:chgData name="Daniel Khashabi" userId="S::dkhasha1@jh.edu::62390808-c838-45e6-be59-d6fd0d208bc8" providerId="AD" clId="Web-{4AA17970-5F68-F2BE-A35C-C09B7C59D798}" dt="2023-02-06T14:33:09.058" v="26" actId="1076"/>
        <pc:sldMkLst>
          <pc:docMk/>
          <pc:sldMk cId="4038746566" sldId="1692"/>
        </pc:sldMkLst>
      </pc:sldChg>
    </pc:docChg>
  </pc:docChgLst>
  <pc:docChgLst>
    <pc:chgData name="Daniel Khashabi" userId="62390808-c838-45e6-be59-d6fd0d208bc8" providerId="ADAL" clId="{BD7AD22C-CB75-F94F-BBCA-F9A5F3AA6153}"/>
    <pc:docChg chg="undo redo custSel addSld delSld modSld sldOrd">
      <pc:chgData name="Daniel Khashabi" userId="62390808-c838-45e6-be59-d6fd0d208bc8" providerId="ADAL" clId="{BD7AD22C-CB75-F94F-BBCA-F9A5F3AA6153}" dt="2023-03-09T17:02:33.078" v="16956" actId="20577"/>
      <pc:docMkLst>
        <pc:docMk/>
      </pc:docMkLst>
      <pc:sldChg chg="modSp mod">
        <pc:chgData name="Daniel Khashabi" userId="62390808-c838-45e6-be59-d6fd0d208bc8" providerId="ADAL" clId="{BD7AD22C-CB75-F94F-BBCA-F9A5F3AA6153}" dt="2023-03-09T14:18:45.500" v="11942" actId="113"/>
        <pc:sldMkLst>
          <pc:docMk/>
          <pc:sldMk cId="4148220881" sldId="1696"/>
        </pc:sldMkLst>
      </pc:sldChg>
      <pc:sldChg chg="modSp mod modAnim">
        <pc:chgData name="Daniel Khashabi" userId="62390808-c838-45e6-be59-d6fd0d208bc8" providerId="ADAL" clId="{BD7AD22C-CB75-F94F-BBCA-F9A5F3AA6153}" dt="2023-03-09T14:43:09.258" v="12623"/>
        <pc:sldMkLst>
          <pc:docMk/>
          <pc:sldMk cId="292344139" sldId="1697"/>
        </pc:sldMkLst>
      </pc:sldChg>
      <pc:sldChg chg="modSp mod">
        <pc:chgData name="Daniel Khashabi" userId="62390808-c838-45e6-be59-d6fd0d208bc8" providerId="ADAL" clId="{BD7AD22C-CB75-F94F-BBCA-F9A5F3AA6153}" dt="2023-03-09T14:44:21.641" v="12638" actId="20577"/>
        <pc:sldMkLst>
          <pc:docMk/>
          <pc:sldMk cId="890240898" sldId="1699"/>
        </pc:sldMkLst>
      </pc:sldChg>
      <pc:sldChg chg="modSp mod modAnim">
        <pc:chgData name="Daniel Khashabi" userId="62390808-c838-45e6-be59-d6fd0d208bc8" providerId="ADAL" clId="{BD7AD22C-CB75-F94F-BBCA-F9A5F3AA6153}" dt="2023-03-09T14:41:06.716" v="12601"/>
        <pc:sldMkLst>
          <pc:docMk/>
          <pc:sldMk cId="3311154227" sldId="1700"/>
        </pc:sldMkLst>
      </pc:sldChg>
      <pc:sldChg chg="modSp mod modAnim">
        <pc:chgData name="Daniel Khashabi" userId="62390808-c838-45e6-be59-d6fd0d208bc8" providerId="ADAL" clId="{BD7AD22C-CB75-F94F-BBCA-F9A5F3AA6153}" dt="2023-03-09T14:44:40.582" v="12640"/>
        <pc:sldMkLst>
          <pc:docMk/>
          <pc:sldMk cId="1602735249" sldId="1702"/>
        </pc:sldMkLst>
      </pc:sldChg>
      <pc:sldChg chg="modSp mod ord modAnim">
        <pc:chgData name="Daniel Khashabi" userId="62390808-c838-45e6-be59-d6fd0d208bc8" providerId="ADAL" clId="{BD7AD22C-CB75-F94F-BBCA-F9A5F3AA6153}" dt="2023-03-09T14:41:29.801" v="12603"/>
        <pc:sldMkLst>
          <pc:docMk/>
          <pc:sldMk cId="4098059191" sldId="1703"/>
        </pc:sldMkLst>
      </pc:sldChg>
      <pc:sldChg chg="mod ord modShow">
        <pc:chgData name="Daniel Khashabi" userId="62390808-c838-45e6-be59-d6fd0d208bc8" providerId="ADAL" clId="{BD7AD22C-CB75-F94F-BBCA-F9A5F3AA6153}" dt="2023-03-09T14:33:45.249" v="12145" actId="729"/>
        <pc:sldMkLst>
          <pc:docMk/>
          <pc:sldMk cId="1036301051" sldId="1705"/>
        </pc:sldMkLst>
      </pc:sldChg>
      <pc:sldChg chg="modSp mod modAnim">
        <pc:chgData name="Daniel Khashabi" userId="62390808-c838-45e6-be59-d6fd0d208bc8" providerId="ADAL" clId="{BD7AD22C-CB75-F94F-BBCA-F9A5F3AA6153}" dt="2023-03-09T14:43:36.773" v="12625"/>
        <pc:sldMkLst>
          <pc:docMk/>
          <pc:sldMk cId="1263332425" sldId="1706"/>
        </pc:sldMkLst>
      </pc:sldChg>
      <pc:sldChg chg="modSp mod">
        <pc:chgData name="Daniel Khashabi" userId="62390808-c838-45e6-be59-d6fd0d208bc8" providerId="ADAL" clId="{BD7AD22C-CB75-F94F-BBCA-F9A5F3AA6153}" dt="2023-02-22T21:38:31.003" v="1097" actId="20577"/>
        <pc:sldMkLst>
          <pc:docMk/>
          <pc:sldMk cId="3745349648" sldId="1708"/>
        </pc:sldMkLst>
      </pc:sldChg>
      <pc:sldChg chg="modSp mod">
        <pc:chgData name="Daniel Khashabi" userId="62390808-c838-45e6-be59-d6fd0d208bc8" providerId="ADAL" clId="{BD7AD22C-CB75-F94F-BBCA-F9A5F3AA6153}" dt="2023-02-22T22:02:11.921" v="2208" actId="20577"/>
        <pc:sldMkLst>
          <pc:docMk/>
          <pc:sldMk cId="879020580" sldId="1709"/>
        </pc:sldMkLst>
      </pc:sldChg>
      <pc:sldChg chg="modSp mod">
        <pc:chgData name="Daniel Khashabi" userId="62390808-c838-45e6-be59-d6fd0d208bc8" providerId="ADAL" clId="{BD7AD22C-CB75-F94F-BBCA-F9A5F3AA6153}" dt="2023-02-23T00:35:26.745" v="3082" actId="20577"/>
        <pc:sldMkLst>
          <pc:docMk/>
          <pc:sldMk cId="1386925479" sldId="1710"/>
        </pc:sldMkLst>
      </pc:sldChg>
      <pc:sldChg chg="modSp mod">
        <pc:chgData name="Daniel Khashabi" userId="62390808-c838-45e6-be59-d6fd0d208bc8" providerId="ADAL" clId="{BD7AD22C-CB75-F94F-BBCA-F9A5F3AA6153}" dt="2023-03-09T15:06:13.836" v="13634" actId="20577"/>
        <pc:sldMkLst>
          <pc:docMk/>
          <pc:sldMk cId="518636497" sldId="1711"/>
        </pc:sldMkLst>
      </pc:sldChg>
      <pc:sldChg chg="modSp mod">
        <pc:chgData name="Daniel Khashabi" userId="62390808-c838-45e6-be59-d6fd0d208bc8" providerId="ADAL" clId="{BD7AD22C-CB75-F94F-BBCA-F9A5F3AA6153}" dt="2023-02-23T00:44:49.717" v="4420" actId="20577"/>
        <pc:sldMkLst>
          <pc:docMk/>
          <pc:sldMk cId="3648009592" sldId="1712"/>
        </pc:sldMkLst>
      </pc:sldChg>
      <pc:sldChg chg="modSp del mod">
        <pc:chgData name="Daniel Khashabi" userId="62390808-c838-45e6-be59-d6fd0d208bc8" providerId="ADAL" clId="{BD7AD22C-CB75-F94F-BBCA-F9A5F3AA6153}" dt="2023-02-23T00:45:09.429" v="4435" actId="2696"/>
        <pc:sldMkLst>
          <pc:docMk/>
          <pc:sldMk cId="3420248843" sldId="1713"/>
        </pc:sldMkLst>
      </pc:sldChg>
      <pc:sldChg chg="modSp mod">
        <pc:chgData name="Daniel Khashabi" userId="62390808-c838-45e6-be59-d6fd0d208bc8" providerId="ADAL" clId="{BD7AD22C-CB75-F94F-BBCA-F9A5F3AA6153}" dt="2023-03-09T16:19:52.545" v="13978" actId="20577"/>
        <pc:sldMkLst>
          <pc:docMk/>
          <pc:sldMk cId="2869379610" sldId="1714"/>
        </pc:sldMkLst>
      </pc:sldChg>
      <pc:sldChg chg="modSp mod">
        <pc:chgData name="Daniel Khashabi" userId="62390808-c838-45e6-be59-d6fd0d208bc8" providerId="ADAL" clId="{BD7AD22C-CB75-F94F-BBCA-F9A5F3AA6153}" dt="2023-02-23T00:55:47.985" v="5195" actId="20577"/>
        <pc:sldMkLst>
          <pc:docMk/>
          <pc:sldMk cId="2147459888" sldId="1715"/>
        </pc:sldMkLst>
      </pc:sldChg>
      <pc:sldChg chg="modSp mod">
        <pc:chgData name="Daniel Khashabi" userId="62390808-c838-45e6-be59-d6fd0d208bc8" providerId="ADAL" clId="{BD7AD22C-CB75-F94F-BBCA-F9A5F3AA6153}" dt="2023-02-23T01:12:23.179" v="6716" actId="403"/>
        <pc:sldMkLst>
          <pc:docMk/>
          <pc:sldMk cId="903681912" sldId="1716"/>
        </pc:sldMkLst>
      </pc:sldChg>
      <pc:sldChg chg="modSp mod">
        <pc:chgData name="Daniel Khashabi" userId="62390808-c838-45e6-be59-d6fd0d208bc8" providerId="ADAL" clId="{BD7AD22C-CB75-F94F-BBCA-F9A5F3AA6153}" dt="2023-03-09T14:49:00.433" v="12708" actId="113"/>
        <pc:sldMkLst>
          <pc:docMk/>
          <pc:sldMk cId="4206760169" sldId="1717"/>
        </pc:sldMkLst>
      </pc:sldChg>
      <pc:sldChg chg="modSp mod">
        <pc:chgData name="Daniel Khashabi" userId="62390808-c838-45e6-be59-d6fd0d208bc8" providerId="ADAL" clId="{BD7AD22C-CB75-F94F-BBCA-F9A5F3AA6153}" dt="2023-03-09T14:50:16.408" v="12747" actId="20577"/>
        <pc:sldMkLst>
          <pc:docMk/>
          <pc:sldMk cId="3153272016" sldId="1723"/>
        </pc:sldMkLst>
      </pc:sldChg>
      <pc:sldChg chg="modSp add mod">
        <pc:chgData name="Daniel Khashabi" userId="62390808-c838-45e6-be59-d6fd0d208bc8" providerId="ADAL" clId="{BD7AD22C-CB75-F94F-BBCA-F9A5F3AA6153}" dt="2023-03-09T14:31:19.210" v="12095" actId="20577"/>
        <pc:sldMkLst>
          <pc:docMk/>
          <pc:sldMk cId="60101959" sldId="1724"/>
        </pc:sldMkLst>
      </pc:sldChg>
      <pc:sldChg chg="modSp mod">
        <pc:chgData name="Daniel Khashabi" userId="62390808-c838-45e6-be59-d6fd0d208bc8" providerId="ADAL" clId="{BD7AD22C-CB75-F94F-BBCA-F9A5F3AA6153}" dt="2023-02-23T01:00:01.096" v="5696" actId="113"/>
        <pc:sldMkLst>
          <pc:docMk/>
          <pc:sldMk cId="438072154" sldId="1725"/>
        </pc:sldMkLst>
      </pc:sldChg>
      <pc:sldChg chg="del">
        <pc:chgData name="Daniel Khashabi" userId="62390808-c838-45e6-be59-d6fd0d208bc8" providerId="ADAL" clId="{BD7AD22C-CB75-F94F-BBCA-F9A5F3AA6153}" dt="2023-02-23T01:00:36.280" v="5697" actId="2696"/>
        <pc:sldMkLst>
          <pc:docMk/>
          <pc:sldMk cId="3376857773" sldId="1726"/>
        </pc:sldMkLst>
      </pc:sldChg>
      <pc:sldChg chg="addSp delSp modSp mod modAnim">
        <pc:chgData name="Daniel Khashabi" userId="62390808-c838-45e6-be59-d6fd0d208bc8" providerId="ADAL" clId="{BD7AD22C-CB75-F94F-BBCA-F9A5F3AA6153}" dt="2023-02-22T21:25:40.580" v="540" actId="1076"/>
        <pc:sldMkLst>
          <pc:docMk/>
          <pc:sldMk cId="1515617490" sldId="1727"/>
        </pc:sldMkLst>
      </pc:sldChg>
      <pc:sldChg chg="modSp mod">
        <pc:chgData name="Daniel Khashabi" userId="62390808-c838-45e6-be59-d6fd0d208bc8" providerId="ADAL" clId="{BD7AD22C-CB75-F94F-BBCA-F9A5F3AA6153}" dt="2023-03-09T15:07:08.947" v="13788" actId="20577"/>
        <pc:sldMkLst>
          <pc:docMk/>
          <pc:sldMk cId="1378390806" sldId="1728"/>
        </pc:sldMkLst>
      </pc:sldChg>
      <pc:sldChg chg="modSp mod">
        <pc:chgData name="Daniel Khashabi" userId="62390808-c838-45e6-be59-d6fd0d208bc8" providerId="ADAL" clId="{BD7AD22C-CB75-F94F-BBCA-F9A5F3AA6153}" dt="2023-03-09T15:08:42.453" v="13919" actId="20577"/>
        <pc:sldMkLst>
          <pc:docMk/>
          <pc:sldMk cId="3800192835" sldId="1729"/>
        </pc:sldMkLst>
      </pc:sldChg>
      <pc:sldChg chg="modSp mod">
        <pc:chgData name="Daniel Khashabi" userId="62390808-c838-45e6-be59-d6fd0d208bc8" providerId="ADAL" clId="{BD7AD22C-CB75-F94F-BBCA-F9A5F3AA6153}" dt="2023-03-09T15:08:47.200" v="13921"/>
        <pc:sldMkLst>
          <pc:docMk/>
          <pc:sldMk cId="2302457392" sldId="1730"/>
        </pc:sldMkLst>
      </pc:sldChg>
      <pc:sldChg chg="modSp mod ord">
        <pc:chgData name="Daniel Khashabi" userId="62390808-c838-45e6-be59-d6fd0d208bc8" providerId="ADAL" clId="{BD7AD22C-CB75-F94F-BBCA-F9A5F3AA6153}" dt="2023-03-09T14:19:22.393" v="11965" actId="5793"/>
        <pc:sldMkLst>
          <pc:docMk/>
          <pc:sldMk cId="2043589324" sldId="1731"/>
        </pc:sldMkLst>
      </pc:sldChg>
      <pc:sldChg chg="modSp mod">
        <pc:chgData name="Daniel Khashabi" userId="62390808-c838-45e6-be59-d6fd0d208bc8" providerId="ADAL" clId="{BD7AD22C-CB75-F94F-BBCA-F9A5F3AA6153}" dt="2023-03-09T14:54:07.088" v="12897" actId="20577"/>
        <pc:sldMkLst>
          <pc:docMk/>
          <pc:sldMk cId="971314440" sldId="1732"/>
        </pc:sldMkLst>
      </pc:sldChg>
      <pc:sldChg chg="modSp mod ord">
        <pc:chgData name="Daniel Khashabi" userId="62390808-c838-45e6-be59-d6fd0d208bc8" providerId="ADAL" clId="{BD7AD22C-CB75-F94F-BBCA-F9A5F3AA6153}" dt="2023-03-09T15:08:00.146" v="13793" actId="27636"/>
        <pc:sldMkLst>
          <pc:docMk/>
          <pc:sldMk cId="2293436450" sldId="1733"/>
        </pc:sldMkLst>
      </pc:sldChg>
      <pc:sldChg chg="modSp mod">
        <pc:chgData name="Daniel Khashabi" userId="62390808-c838-45e6-be59-d6fd0d208bc8" providerId="ADAL" clId="{BD7AD22C-CB75-F94F-BBCA-F9A5F3AA6153}" dt="2023-03-09T14:18:06.465" v="11939" actId="20577"/>
        <pc:sldMkLst>
          <pc:docMk/>
          <pc:sldMk cId="1743945596" sldId="1734"/>
        </pc:sldMkLst>
      </pc:sldChg>
      <pc:sldChg chg="modSp mod modAnim">
        <pc:chgData name="Daniel Khashabi" userId="62390808-c838-45e6-be59-d6fd0d208bc8" providerId="ADAL" clId="{BD7AD22C-CB75-F94F-BBCA-F9A5F3AA6153}" dt="2023-03-09T14:43:47.574" v="12626"/>
        <pc:sldMkLst>
          <pc:docMk/>
          <pc:sldMk cId="3110516627" sldId="1735"/>
        </pc:sldMkLst>
      </pc:sldChg>
      <pc:sldChg chg="modSp mod">
        <pc:chgData name="Daniel Khashabi" userId="62390808-c838-45e6-be59-d6fd0d208bc8" providerId="ADAL" clId="{BD7AD22C-CB75-F94F-BBCA-F9A5F3AA6153}" dt="2023-03-09T14:45:14.139" v="12649" actId="1035"/>
        <pc:sldMkLst>
          <pc:docMk/>
          <pc:sldMk cId="1766296295" sldId="1736"/>
        </pc:sldMkLst>
      </pc:sldChg>
      <pc:sldChg chg="addSp delSp modSp mod">
        <pc:chgData name="Daniel Khashabi" userId="62390808-c838-45e6-be59-d6fd0d208bc8" providerId="ADAL" clId="{BD7AD22C-CB75-F94F-BBCA-F9A5F3AA6153}" dt="2023-02-22T21:23:06.337" v="513" actId="2711"/>
        <pc:sldMkLst>
          <pc:docMk/>
          <pc:sldMk cId="1721955590" sldId="1737"/>
        </pc:sldMkLst>
      </pc:sldChg>
      <pc:sldChg chg="addSp delSp modSp add">
        <pc:chgData name="Daniel Khashabi" userId="62390808-c838-45e6-be59-d6fd0d208bc8" providerId="ADAL" clId="{BD7AD22C-CB75-F94F-BBCA-F9A5F3AA6153}" dt="2023-02-22T21:26:06.462" v="559" actId="1035"/>
        <pc:sldMkLst>
          <pc:docMk/>
          <pc:sldMk cId="3054025498" sldId="1738"/>
        </pc:sldMkLst>
      </pc:sldChg>
      <pc:sldChg chg="addSp modSp new mod modAnim">
        <pc:chgData name="Daniel Khashabi" userId="62390808-c838-45e6-be59-d6fd0d208bc8" providerId="ADAL" clId="{BD7AD22C-CB75-F94F-BBCA-F9A5F3AA6153}" dt="2023-03-09T14:47:18.672" v="12696" actId="20577"/>
        <pc:sldMkLst>
          <pc:docMk/>
          <pc:sldMk cId="3382891521" sldId="1739"/>
        </pc:sldMkLst>
      </pc:sldChg>
      <pc:sldChg chg="modSp new mod">
        <pc:chgData name="Daniel Khashabi" userId="62390808-c838-45e6-be59-d6fd0d208bc8" providerId="ADAL" clId="{BD7AD22C-CB75-F94F-BBCA-F9A5F3AA6153}" dt="2023-02-23T01:24:26.177" v="8157" actId="20577"/>
        <pc:sldMkLst>
          <pc:docMk/>
          <pc:sldMk cId="1274428675" sldId="1740"/>
        </pc:sldMkLst>
      </pc:sldChg>
      <pc:sldChg chg="modSp new mod">
        <pc:chgData name="Daniel Khashabi" userId="62390808-c838-45e6-be59-d6fd0d208bc8" providerId="ADAL" clId="{BD7AD22C-CB75-F94F-BBCA-F9A5F3AA6153}" dt="2023-03-09T15:05:38.979" v="13619" actId="20577"/>
        <pc:sldMkLst>
          <pc:docMk/>
          <pc:sldMk cId="2095212868" sldId="1741"/>
        </pc:sldMkLst>
      </pc:sldChg>
      <pc:sldChg chg="modSp new mod">
        <pc:chgData name="Daniel Khashabi" userId="62390808-c838-45e6-be59-d6fd0d208bc8" providerId="ADAL" clId="{BD7AD22C-CB75-F94F-BBCA-F9A5F3AA6153}" dt="2023-02-23T01:34:47.439" v="9819" actId="20577"/>
        <pc:sldMkLst>
          <pc:docMk/>
          <pc:sldMk cId="53169167" sldId="1742"/>
        </pc:sldMkLst>
      </pc:sldChg>
      <pc:sldChg chg="modSp add mod modShow">
        <pc:chgData name="Daniel Khashabi" userId="62390808-c838-45e6-be59-d6fd0d208bc8" providerId="ADAL" clId="{BD7AD22C-CB75-F94F-BBCA-F9A5F3AA6153}" dt="2023-03-09T15:05:12.674" v="13611" actId="729"/>
        <pc:sldMkLst>
          <pc:docMk/>
          <pc:sldMk cId="254359203" sldId="1743"/>
        </pc:sldMkLst>
      </pc:sldChg>
      <pc:sldChg chg="addSp delSp modSp add mod modAnim">
        <pc:chgData name="Daniel Khashabi" userId="62390808-c838-45e6-be59-d6fd0d208bc8" providerId="ADAL" clId="{BD7AD22C-CB75-F94F-BBCA-F9A5F3AA6153}" dt="2023-03-09T14:41:50.193" v="12608"/>
        <pc:sldMkLst>
          <pc:docMk/>
          <pc:sldMk cId="1017115922" sldId="1744"/>
        </pc:sldMkLst>
      </pc:sldChg>
      <pc:sldChg chg="modSp add mod">
        <pc:chgData name="Daniel Khashabi" userId="62390808-c838-45e6-be59-d6fd0d208bc8" providerId="ADAL" clId="{BD7AD22C-CB75-F94F-BBCA-F9A5F3AA6153}" dt="2023-03-09T14:59:53.295" v="13285" actId="15"/>
        <pc:sldMkLst>
          <pc:docMk/>
          <pc:sldMk cId="3216902112" sldId="1745"/>
        </pc:sldMkLst>
      </pc:sldChg>
      <pc:sldChg chg="modSp new mod">
        <pc:chgData name="Daniel Khashabi" userId="62390808-c838-45e6-be59-d6fd0d208bc8" providerId="ADAL" clId="{BD7AD22C-CB75-F94F-BBCA-F9A5F3AA6153}" dt="2023-03-09T16:51:39.138" v="15522" actId="207"/>
        <pc:sldMkLst>
          <pc:docMk/>
          <pc:sldMk cId="2641437644" sldId="1746"/>
        </pc:sldMkLst>
      </pc:sldChg>
      <pc:sldChg chg="modSp add mod">
        <pc:chgData name="Daniel Khashabi" userId="62390808-c838-45e6-be59-d6fd0d208bc8" providerId="ADAL" clId="{BD7AD22C-CB75-F94F-BBCA-F9A5F3AA6153}" dt="2023-03-09T16:51:42.596" v="15524" actId="207"/>
        <pc:sldMkLst>
          <pc:docMk/>
          <pc:sldMk cId="2192017996" sldId="1747"/>
        </pc:sldMkLst>
      </pc:sldChg>
      <pc:sldChg chg="modSp new mod">
        <pc:chgData name="Daniel Khashabi" userId="62390808-c838-45e6-be59-d6fd0d208bc8" providerId="ADAL" clId="{BD7AD22C-CB75-F94F-BBCA-F9A5F3AA6153}" dt="2023-03-09T17:00:57.863" v="16632" actId="20577"/>
        <pc:sldMkLst>
          <pc:docMk/>
          <pc:sldMk cId="2801406225" sldId="1748"/>
        </pc:sldMkLst>
      </pc:sldChg>
      <pc:sldChg chg="modSp new mod">
        <pc:chgData name="Daniel Khashabi" userId="62390808-c838-45e6-be59-d6fd0d208bc8" providerId="ADAL" clId="{BD7AD22C-CB75-F94F-BBCA-F9A5F3AA6153}" dt="2023-03-09T17:02:33.078" v="16956" actId="20577"/>
        <pc:sldMkLst>
          <pc:docMk/>
          <pc:sldMk cId="686549250" sldId="1749"/>
        </pc:sldMkLst>
      </pc:sldChg>
    </pc:docChg>
  </pc:docChgLst>
  <pc:docChgLst>
    <pc:chgData name="Daniel Khashabi" userId="S::dkhasha1@jh.edu::62390808-c838-45e6-be59-d6fd0d208bc8" providerId="AD" clId="Web-{FC2E813F-79C9-D533-B85F-42C7ED70E5D6}"/>
    <pc:docChg chg="modSld">
      <pc:chgData name="Daniel Khashabi" userId="S::dkhasha1@jh.edu::62390808-c838-45e6-be59-d6fd0d208bc8" providerId="AD" clId="Web-{FC2E813F-79C9-D533-B85F-42C7ED70E5D6}" dt="2023-03-03T02:33:42.303" v="2"/>
      <pc:docMkLst>
        <pc:docMk/>
      </pc:docMkLst>
      <pc:sldChg chg="modSp">
        <pc:chgData name="Daniel Khashabi" userId="S::dkhasha1@jh.edu::62390808-c838-45e6-be59-d6fd0d208bc8" providerId="AD" clId="Web-{FC2E813F-79C9-D533-B85F-42C7ED70E5D6}" dt="2023-03-03T02:32:46.350" v="1" actId="20577"/>
        <pc:sldMkLst>
          <pc:docMk/>
          <pc:sldMk cId="2147459888" sldId="1715"/>
        </pc:sldMkLst>
      </pc:sldChg>
      <pc:sldChg chg="mod modShow">
        <pc:chgData name="Daniel Khashabi" userId="S::dkhasha1@jh.edu::62390808-c838-45e6-be59-d6fd0d208bc8" providerId="AD" clId="Web-{FC2E813F-79C9-D533-B85F-42C7ED70E5D6}" dt="2023-03-03T02:33:42.303" v="2"/>
        <pc:sldMkLst>
          <pc:docMk/>
          <pc:sldMk cId="254359203" sldId="1743"/>
        </pc:sldMkLst>
      </pc:sldChg>
    </pc:docChg>
  </pc:docChgLst>
  <pc:docChgLst>
    <pc:chgData name="Woo Jin Choi" userId="S::wchoi20@jh.edu::e218ae11-d63a-44b9-a4b5-90690c85e27e" providerId="AD" clId="Web-{C780357B-0651-CD16-CB6A-4CFD99BBBCE7}"/>
    <pc:docChg chg="addSld delSld">
      <pc:chgData name="Woo Jin Choi" userId="S::wchoi20@jh.edu::e218ae11-d63a-44b9-a4b5-90690c85e27e" providerId="AD" clId="Web-{C780357B-0651-CD16-CB6A-4CFD99BBBCE7}" dt="2023-03-28T00:28:11.960" v="1"/>
      <pc:docMkLst>
        <pc:docMk/>
      </pc:docMkLst>
      <pc:sldChg chg="add del">
        <pc:chgData name="Woo Jin Choi" userId="S::wchoi20@jh.edu::e218ae11-d63a-44b9-a4b5-90690c85e27e" providerId="AD" clId="Web-{C780357B-0651-CD16-CB6A-4CFD99BBBCE7}" dt="2023-03-28T00:28:11.960" v="1"/>
        <pc:sldMkLst>
          <pc:docMk/>
          <pc:sldMk cId="971314440" sldId="1732"/>
        </pc:sldMkLst>
      </pc:sldChg>
    </pc:docChg>
  </pc:docChgLst>
  <pc:docChgLst>
    <pc:chgData name="Daniel Khashabi" userId="S::dkhasha1@jh.edu::62390808-c838-45e6-be59-d6fd0d208bc8" providerId="AD" clId="Web-{F3E88828-80BF-2FE7-D440-A703F624E1BC}"/>
    <pc:docChg chg="addSld modSld">
      <pc:chgData name="Daniel Khashabi" userId="S::dkhasha1@jh.edu::62390808-c838-45e6-be59-d6fd0d208bc8" providerId="AD" clId="Web-{F3E88828-80BF-2FE7-D440-A703F624E1BC}" dt="2023-02-15T17:38:15.990" v="14" actId="20577"/>
      <pc:docMkLst>
        <pc:docMk/>
      </pc:docMkLst>
      <pc:sldChg chg="modSp add replId">
        <pc:chgData name="Daniel Khashabi" userId="S::dkhasha1@jh.edu::62390808-c838-45e6-be59-d6fd0d208bc8" providerId="AD" clId="Web-{F3E88828-80BF-2FE7-D440-A703F624E1BC}" dt="2023-02-15T17:38:06.303" v="7" actId="20577"/>
        <pc:sldMkLst>
          <pc:docMk/>
          <pc:sldMk cId="438072154" sldId="1725"/>
        </pc:sldMkLst>
      </pc:sldChg>
      <pc:sldChg chg="modSp add replId">
        <pc:chgData name="Daniel Khashabi" userId="S::dkhasha1@jh.edu::62390808-c838-45e6-be59-d6fd0d208bc8" providerId="AD" clId="Web-{F3E88828-80BF-2FE7-D440-A703F624E1BC}" dt="2023-02-15T17:38:15.990" v="14" actId="20577"/>
        <pc:sldMkLst>
          <pc:docMk/>
          <pc:sldMk cId="3376857773" sldId="1726"/>
        </pc:sldMkLst>
      </pc:sldChg>
    </pc:docChg>
  </pc:docChgLst>
  <pc:docChgLst>
    <pc:chgData name="Daniel Khashabi" userId="62390808-c838-45e6-be59-d6fd0d208bc8" providerId="ADAL" clId="{74DBB8A8-3DC5-A042-8E6B-BE24100F5060}"/>
    <pc:docChg chg="undo custSel addSld delSld modSld sldOrd">
      <pc:chgData name="Daniel Khashabi" userId="62390808-c838-45e6-be59-d6fd0d208bc8" providerId="ADAL" clId="{74DBB8A8-3DC5-A042-8E6B-BE24100F5060}" dt="2023-02-06T15:39:10.010" v="3045" actId="20577"/>
      <pc:docMkLst>
        <pc:docMk/>
      </pc:docMkLst>
      <pc:sldChg chg="modSp mod">
        <pc:chgData name="Daniel Khashabi" userId="62390808-c838-45e6-be59-d6fd0d208bc8" providerId="ADAL" clId="{74DBB8A8-3DC5-A042-8E6B-BE24100F5060}" dt="2023-02-06T15:37:15.617" v="3028" actId="20577"/>
        <pc:sldMkLst>
          <pc:docMk/>
          <pc:sldMk cId="0" sldId="301"/>
        </pc:sldMkLst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386056504" sldId="1692"/>
        </pc:sldMkLst>
      </pc:sldChg>
      <pc:sldChg chg="addSp delSp modSp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4038746566" sldId="1692"/>
        </pc:sldMkLst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407059810" sldId="1693"/>
        </pc:sldMkLst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2421845290" sldId="1693"/>
        </pc:sldMkLst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7923458" sldId="1694"/>
        </pc:sldMkLst>
      </pc:sldChg>
      <pc:sldChg chg="addSp delSp modSp new del mod delAnim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715268522" sldId="1694"/>
        </pc:sldMkLst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1249512719" sldId="1695"/>
        </pc:sldMkLst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98605988" sldId="1695"/>
        </pc:sldMkLst>
      </pc:sldChg>
      <pc:sldChg chg="modSp new mod">
        <pc:chgData name="Daniel Khashabi" userId="62390808-c838-45e6-be59-d6fd0d208bc8" providerId="ADAL" clId="{74DBB8A8-3DC5-A042-8E6B-BE24100F5060}" dt="2023-02-06T15:20:53.014" v="2018" actId="27636"/>
        <pc:sldMkLst>
          <pc:docMk/>
          <pc:sldMk cId="4148220881" sldId="1696"/>
        </pc:sldMkLst>
      </pc:sldChg>
      <pc:sldChg chg="modSp add mod">
        <pc:chgData name="Daniel Khashabi" userId="62390808-c838-45e6-be59-d6fd0d208bc8" providerId="ADAL" clId="{74DBB8A8-3DC5-A042-8E6B-BE24100F5060}" dt="2023-02-06T15:31:24.236" v="2669" actId="20577"/>
        <pc:sldMkLst>
          <pc:docMk/>
          <pc:sldMk cId="292344139" sldId="1697"/>
        </pc:sldMkLst>
      </pc:sldChg>
      <pc:sldChg chg="modSp new del mod">
        <pc:chgData name="Daniel Khashabi" userId="62390808-c838-45e6-be59-d6fd0d208bc8" providerId="ADAL" clId="{74DBB8A8-3DC5-A042-8E6B-BE24100F5060}" dt="2023-02-06T15:08:05.221" v="1342" actId="2696"/>
        <pc:sldMkLst>
          <pc:docMk/>
          <pc:sldMk cId="1808812185" sldId="1697"/>
        </pc:sldMkLst>
      </pc:sldChg>
      <pc:sldChg chg="modSp new del mod">
        <pc:chgData name="Daniel Khashabi" userId="62390808-c838-45e6-be59-d6fd0d208bc8" providerId="ADAL" clId="{74DBB8A8-3DC5-A042-8E6B-BE24100F5060}" dt="2023-02-06T14:55:07.176" v="546" actId="2696"/>
        <pc:sldMkLst>
          <pc:docMk/>
          <pc:sldMk cId="4061997361" sldId="1698"/>
        </pc:sldMkLst>
      </pc:sldChg>
      <pc:sldChg chg="modSp add mod ord">
        <pc:chgData name="Daniel Khashabi" userId="62390808-c838-45e6-be59-d6fd0d208bc8" providerId="ADAL" clId="{74DBB8A8-3DC5-A042-8E6B-BE24100F5060}" dt="2023-02-06T15:32:38.547" v="2695" actId="20577"/>
        <pc:sldMkLst>
          <pc:docMk/>
          <pc:sldMk cId="890240898" sldId="1699"/>
        </pc:sldMkLst>
      </pc:sldChg>
      <pc:sldChg chg="modSp add mod">
        <pc:chgData name="Daniel Khashabi" userId="62390808-c838-45e6-be59-d6fd0d208bc8" providerId="ADAL" clId="{74DBB8A8-3DC5-A042-8E6B-BE24100F5060}" dt="2023-02-06T15:35:58.364" v="2992" actId="20577"/>
        <pc:sldMkLst>
          <pc:docMk/>
          <pc:sldMk cId="3311154227" sldId="1700"/>
        </pc:sldMkLst>
      </pc:sldChg>
      <pc:sldChg chg="modSp new del mod">
        <pc:chgData name="Daniel Khashabi" userId="62390808-c838-45e6-be59-d6fd0d208bc8" providerId="ADAL" clId="{74DBB8A8-3DC5-A042-8E6B-BE24100F5060}" dt="2023-02-06T14:56:45.037" v="593" actId="2696"/>
        <pc:sldMkLst>
          <pc:docMk/>
          <pc:sldMk cId="4200570555" sldId="1701"/>
        </pc:sldMkLst>
      </pc:sldChg>
      <pc:sldChg chg="modSp add mod ord">
        <pc:chgData name="Daniel Khashabi" userId="62390808-c838-45e6-be59-d6fd0d208bc8" providerId="ADAL" clId="{74DBB8A8-3DC5-A042-8E6B-BE24100F5060}" dt="2023-02-06T15:34:43.972" v="2915" actId="20577"/>
        <pc:sldMkLst>
          <pc:docMk/>
          <pc:sldMk cId="1602735249" sldId="1702"/>
        </pc:sldMkLst>
      </pc:sldChg>
      <pc:sldChg chg="modSp new mod">
        <pc:chgData name="Daniel Khashabi" userId="62390808-c838-45e6-be59-d6fd0d208bc8" providerId="ADAL" clId="{74DBB8A8-3DC5-A042-8E6B-BE24100F5060}" dt="2023-02-06T15:10:40.197" v="1369" actId="20577"/>
        <pc:sldMkLst>
          <pc:docMk/>
          <pc:sldMk cId="4098059191" sldId="1703"/>
        </pc:sldMkLst>
      </pc:sldChg>
      <pc:sldChg chg="addSp delSp modSp new del mod ord">
        <pc:chgData name="Daniel Khashabi" userId="62390808-c838-45e6-be59-d6fd0d208bc8" providerId="ADAL" clId="{74DBB8A8-3DC5-A042-8E6B-BE24100F5060}" dt="2023-02-06T15:20:43.682" v="2011" actId="2696"/>
        <pc:sldMkLst>
          <pc:docMk/>
          <pc:sldMk cId="2312782246" sldId="1704"/>
        </pc:sldMkLst>
      </pc:sldChg>
      <pc:sldChg chg="modSp add del mod">
        <pc:chgData name="Daniel Khashabi" userId="62390808-c838-45e6-be59-d6fd0d208bc8" providerId="ADAL" clId="{74DBB8A8-3DC5-A042-8E6B-BE24100F5060}" dt="2023-02-06T15:20:55.481" v="2019" actId="2696"/>
        <pc:sldMkLst>
          <pc:docMk/>
          <pc:sldMk cId="4208039307" sldId="1704"/>
        </pc:sldMkLst>
      </pc:sldChg>
      <pc:sldChg chg="modSp new mod ord">
        <pc:chgData name="Daniel Khashabi" userId="62390808-c838-45e6-be59-d6fd0d208bc8" providerId="ADAL" clId="{74DBB8A8-3DC5-A042-8E6B-BE24100F5060}" dt="2023-02-06T15:26:01.682" v="2202" actId="20577"/>
        <pc:sldMkLst>
          <pc:docMk/>
          <pc:sldMk cId="1036301051" sldId="1705"/>
        </pc:sldMkLst>
      </pc:sldChg>
      <pc:sldChg chg="modSp add del mod">
        <pc:chgData name="Daniel Khashabi" userId="62390808-c838-45e6-be59-d6fd0d208bc8" providerId="ADAL" clId="{74DBB8A8-3DC5-A042-8E6B-BE24100F5060}" dt="2023-02-06T15:13:24.442" v="1484" actId="2696"/>
        <pc:sldMkLst>
          <pc:docMk/>
          <pc:sldMk cId="3592308469" sldId="1705"/>
        </pc:sldMkLst>
      </pc:sldChg>
      <pc:sldChg chg="modSp add mod">
        <pc:chgData name="Daniel Khashabi" userId="62390808-c838-45e6-be59-d6fd0d208bc8" providerId="ADAL" clId="{74DBB8A8-3DC5-A042-8E6B-BE24100F5060}" dt="2023-02-06T15:25:30.917" v="2168" actId="27636"/>
        <pc:sldMkLst>
          <pc:docMk/>
          <pc:sldMk cId="1263332425" sldId="1706"/>
        </pc:sldMkLst>
      </pc:sldChg>
      <pc:sldChg chg="modSp new mod">
        <pc:chgData name="Daniel Khashabi" userId="62390808-c838-45e6-be59-d6fd0d208bc8" providerId="ADAL" clId="{74DBB8A8-3DC5-A042-8E6B-BE24100F5060}" dt="2023-02-06T15:39:10.010" v="3045" actId="20577"/>
        <pc:sldMkLst>
          <pc:docMk/>
          <pc:sldMk cId="3611989023" sldId="1707"/>
        </pc:sldMkLst>
      </pc:sldChg>
    </pc:docChg>
  </pc:docChgLst>
  <pc:docChgLst>
    <pc:chgData name="Daniel Khashabi" userId="62390808-c838-45e6-be59-d6fd0d208bc8" providerId="ADAL" clId="{790F3DEF-9B60-CE45-9AFD-252487207F63}"/>
    <pc:docChg chg="undo redo custSel addSld delSld modSld sldOrd">
      <pc:chgData name="Daniel Khashabi" userId="62390808-c838-45e6-be59-d6fd0d208bc8" providerId="ADAL" clId="{790F3DEF-9B60-CE45-9AFD-252487207F63}" dt="2023-01-26T16:41:09.925" v="4952" actId="20577"/>
      <pc:docMkLst>
        <pc:docMk/>
      </pc:docMkLst>
      <pc:sldChg chg="modSp mod">
        <pc:chgData name="Daniel Khashabi" userId="62390808-c838-45e6-be59-d6fd0d208bc8" providerId="ADAL" clId="{790F3DEF-9B60-CE45-9AFD-252487207F63}" dt="2023-01-26T15:18:36.361" v="2043" actId="20577"/>
        <pc:sldMkLst>
          <pc:docMk/>
          <pc:sldMk cId="1411075580" sldId="262"/>
        </pc:sldMkLst>
      </pc:sldChg>
      <pc:sldChg chg="modSp mod">
        <pc:chgData name="Daniel Khashabi" userId="62390808-c838-45e6-be59-d6fd0d208bc8" providerId="ADAL" clId="{790F3DEF-9B60-CE45-9AFD-252487207F63}" dt="2023-01-26T16:28:42.935" v="4815"/>
        <pc:sldMkLst>
          <pc:docMk/>
          <pc:sldMk cId="447448572" sldId="300"/>
        </pc:sldMkLst>
      </pc:sldChg>
      <pc:sldChg chg="modSp mod">
        <pc:chgData name="Daniel Khashabi" userId="62390808-c838-45e6-be59-d6fd0d208bc8" providerId="ADAL" clId="{790F3DEF-9B60-CE45-9AFD-252487207F63}" dt="2023-01-26T14:53:42.212" v="1470" actId="20577"/>
        <pc:sldMkLst>
          <pc:docMk/>
          <pc:sldMk cId="727298840" sldId="1600"/>
        </pc:sldMkLst>
      </pc:sldChg>
      <pc:sldChg chg="modSp mod">
        <pc:chgData name="Daniel Khashabi" userId="62390808-c838-45e6-be59-d6fd0d208bc8" providerId="ADAL" clId="{790F3DEF-9B60-CE45-9AFD-252487207F63}" dt="2023-01-26T02:53:50.279" v="969" actId="207"/>
        <pc:sldMkLst>
          <pc:docMk/>
          <pc:sldMk cId="1131622899" sldId="1622"/>
        </pc:sldMkLst>
      </pc:sldChg>
      <pc:sldChg chg="add del">
        <pc:chgData name="Daniel Khashabi" userId="62390808-c838-45e6-be59-d6fd0d208bc8" providerId="ADAL" clId="{790F3DEF-9B60-CE45-9AFD-252487207F63}" dt="2023-01-26T15:18:17.586" v="2036" actId="2696"/>
        <pc:sldMkLst>
          <pc:docMk/>
          <pc:sldMk cId="2961893827" sldId="1626"/>
        </pc:sldMkLst>
      </pc:sldChg>
      <pc:sldChg chg="delSp modSp mod">
        <pc:chgData name="Daniel Khashabi" userId="62390808-c838-45e6-be59-d6fd0d208bc8" providerId="ADAL" clId="{790F3DEF-9B60-CE45-9AFD-252487207F63}" dt="2023-01-26T14:59:25.539" v="1522" actId="478"/>
        <pc:sldMkLst>
          <pc:docMk/>
          <pc:sldMk cId="6405746" sldId="1627"/>
        </pc:sldMkLst>
      </pc:sldChg>
      <pc:sldChg chg="modSp mod">
        <pc:chgData name="Daniel Khashabi" userId="62390808-c838-45e6-be59-d6fd0d208bc8" providerId="ADAL" clId="{790F3DEF-9B60-CE45-9AFD-252487207F63}" dt="2023-01-26T16:19:37.512" v="4024" actId="207"/>
        <pc:sldMkLst>
          <pc:docMk/>
          <pc:sldMk cId="4222524964" sldId="1631"/>
        </pc:sldMkLst>
      </pc:sldChg>
      <pc:sldChg chg="delSp modSp mod">
        <pc:chgData name="Daniel Khashabi" userId="62390808-c838-45e6-be59-d6fd0d208bc8" providerId="ADAL" clId="{790F3DEF-9B60-CE45-9AFD-252487207F63}" dt="2023-01-26T16:02:24.369" v="3317" actId="20577"/>
        <pc:sldMkLst>
          <pc:docMk/>
          <pc:sldMk cId="542037243" sldId="1632"/>
        </pc:sldMkLst>
      </pc:sldChg>
      <pc:sldChg chg="modSp mod">
        <pc:chgData name="Daniel Khashabi" userId="62390808-c838-45e6-be59-d6fd0d208bc8" providerId="ADAL" clId="{790F3DEF-9B60-CE45-9AFD-252487207F63}" dt="2023-01-26T02:52:53.242" v="905" actId="20577"/>
        <pc:sldMkLst>
          <pc:docMk/>
          <pc:sldMk cId="141963782" sldId="1639"/>
        </pc:sldMkLst>
      </pc:sldChg>
      <pc:sldChg chg="addSp delSp modSp mod">
        <pc:chgData name="Daniel Khashabi" userId="62390808-c838-45e6-be59-d6fd0d208bc8" providerId="ADAL" clId="{790F3DEF-9B60-CE45-9AFD-252487207F63}" dt="2023-01-26T16:32:50.321" v="4833" actId="20577"/>
        <pc:sldMkLst>
          <pc:docMk/>
          <pc:sldMk cId="589837680" sldId="1640"/>
        </pc:sldMkLst>
      </pc:sldChg>
      <pc:sldChg chg="modSp mod">
        <pc:chgData name="Daniel Khashabi" userId="62390808-c838-45e6-be59-d6fd0d208bc8" providerId="ADAL" clId="{790F3DEF-9B60-CE45-9AFD-252487207F63}" dt="2023-01-26T14:58:20.278" v="1519" actId="20577"/>
        <pc:sldMkLst>
          <pc:docMk/>
          <pc:sldMk cId="4225768104" sldId="1642"/>
        </pc:sldMkLst>
      </pc:sldChg>
      <pc:sldChg chg="modSp mod">
        <pc:chgData name="Daniel Khashabi" userId="62390808-c838-45e6-be59-d6fd0d208bc8" providerId="ADAL" clId="{790F3DEF-9B60-CE45-9AFD-252487207F63}" dt="2023-01-26T15:19:30.592" v="2069" actId="207"/>
        <pc:sldMkLst>
          <pc:docMk/>
          <pc:sldMk cId="2268218042" sldId="1643"/>
        </pc:sldMkLst>
      </pc:sldChg>
      <pc:sldChg chg="modSp mod">
        <pc:chgData name="Daniel Khashabi" userId="62390808-c838-45e6-be59-d6fd0d208bc8" providerId="ADAL" clId="{790F3DEF-9B60-CE45-9AFD-252487207F63}" dt="2023-01-26T15:45:59.492" v="3267" actId="1036"/>
        <pc:sldMkLst>
          <pc:docMk/>
          <pc:sldMk cId="2117584441" sldId="1644"/>
        </pc:sldMkLst>
      </pc:sldChg>
      <pc:sldChg chg="modSp mod">
        <pc:chgData name="Daniel Khashabi" userId="62390808-c838-45e6-be59-d6fd0d208bc8" providerId="ADAL" clId="{790F3DEF-9B60-CE45-9AFD-252487207F63}" dt="2023-01-26T15:47:54.949" v="3272" actId="207"/>
        <pc:sldMkLst>
          <pc:docMk/>
          <pc:sldMk cId="3162368232" sldId="1645"/>
        </pc:sldMkLst>
      </pc:sldChg>
      <pc:sldChg chg="delSp modSp mod">
        <pc:chgData name="Daniel Khashabi" userId="62390808-c838-45e6-be59-d6fd0d208bc8" providerId="ADAL" clId="{790F3DEF-9B60-CE45-9AFD-252487207F63}" dt="2023-01-26T16:35:44.571" v="4837" actId="20577"/>
        <pc:sldMkLst>
          <pc:docMk/>
          <pc:sldMk cId="1125321756" sldId="1646"/>
        </pc:sldMkLst>
      </pc:sldChg>
      <pc:sldChg chg="delSp modSp mod">
        <pc:chgData name="Daniel Khashabi" userId="62390808-c838-45e6-be59-d6fd0d208bc8" providerId="ADAL" clId="{790F3DEF-9B60-CE45-9AFD-252487207F63}" dt="2023-01-26T16:36:52.454" v="4839" actId="478"/>
        <pc:sldMkLst>
          <pc:docMk/>
          <pc:sldMk cId="3031021562" sldId="1653"/>
        </pc:sldMkLst>
      </pc:sldChg>
      <pc:sldChg chg="delSp mod">
        <pc:chgData name="Daniel Khashabi" userId="62390808-c838-45e6-be59-d6fd0d208bc8" providerId="ADAL" clId="{790F3DEF-9B60-CE45-9AFD-252487207F63}" dt="2023-01-26T16:36:48.425" v="4838" actId="478"/>
        <pc:sldMkLst>
          <pc:docMk/>
          <pc:sldMk cId="3392098476" sldId="1654"/>
        </pc:sldMkLst>
      </pc:sldChg>
      <pc:sldChg chg="addSp modSp mod">
        <pc:chgData name="Daniel Khashabi" userId="62390808-c838-45e6-be59-d6fd0d208bc8" providerId="ADAL" clId="{790F3DEF-9B60-CE45-9AFD-252487207F63}" dt="2023-01-26T16:15:29.373" v="3934" actId="20577"/>
        <pc:sldMkLst>
          <pc:docMk/>
          <pc:sldMk cId="348210413" sldId="1659"/>
        </pc:sldMkLst>
      </pc:sldChg>
      <pc:sldChg chg="delSp modSp mod">
        <pc:chgData name="Daniel Khashabi" userId="62390808-c838-45e6-be59-d6fd0d208bc8" providerId="ADAL" clId="{790F3DEF-9B60-CE45-9AFD-252487207F63}" dt="2023-01-26T16:17:38.989" v="4018" actId="20577"/>
        <pc:sldMkLst>
          <pc:docMk/>
          <pc:sldMk cId="698363736" sldId="1660"/>
        </pc:sldMkLst>
      </pc:sldChg>
      <pc:sldChg chg="addSp modSp">
        <pc:chgData name="Daniel Khashabi" userId="62390808-c838-45e6-be59-d6fd0d208bc8" providerId="ADAL" clId="{790F3DEF-9B60-CE45-9AFD-252487207F63}" dt="2023-01-26T16:18:17.322" v="4019"/>
        <pc:sldMkLst>
          <pc:docMk/>
          <pc:sldMk cId="3524147041" sldId="1661"/>
        </pc:sldMkLst>
      </pc:sldChg>
      <pc:sldChg chg="addSp modSp mod">
        <pc:chgData name="Daniel Khashabi" userId="62390808-c838-45e6-be59-d6fd0d208bc8" providerId="ADAL" clId="{790F3DEF-9B60-CE45-9AFD-252487207F63}" dt="2023-01-26T16:01:19.099" v="3303" actId="1035"/>
        <pc:sldMkLst>
          <pc:docMk/>
          <pc:sldMk cId="2933648439" sldId="1662"/>
        </pc:sldMkLst>
      </pc:sldChg>
      <pc:sldChg chg="addSp delSp modSp mod">
        <pc:chgData name="Daniel Khashabi" userId="62390808-c838-45e6-be59-d6fd0d208bc8" providerId="ADAL" clId="{790F3DEF-9B60-CE45-9AFD-252487207F63}" dt="2023-01-26T16:01:51.910" v="3310" actId="1076"/>
        <pc:sldMkLst>
          <pc:docMk/>
          <pc:sldMk cId="1002919132" sldId="1664"/>
        </pc:sldMkLst>
      </pc:sldChg>
      <pc:sldChg chg="modSp mod">
        <pc:chgData name="Daniel Khashabi" userId="62390808-c838-45e6-be59-d6fd0d208bc8" providerId="ADAL" clId="{790F3DEF-9B60-CE45-9AFD-252487207F63}" dt="2023-01-26T16:18:30.449" v="4022" actId="179"/>
        <pc:sldMkLst>
          <pc:docMk/>
          <pc:sldMk cId="3961929418" sldId="1665"/>
        </pc:sldMkLst>
      </pc:sldChg>
      <pc:sldChg chg="modSp mod">
        <pc:chgData name="Daniel Khashabi" userId="62390808-c838-45e6-be59-d6fd0d208bc8" providerId="ADAL" clId="{790F3DEF-9B60-CE45-9AFD-252487207F63}" dt="2023-01-26T16:26:01.370" v="4758" actId="1076"/>
        <pc:sldMkLst>
          <pc:docMk/>
          <pc:sldMk cId="2951355174" sldId="1667"/>
        </pc:sldMkLst>
      </pc:sldChg>
      <pc:sldChg chg="modSp mod">
        <pc:chgData name="Daniel Khashabi" userId="62390808-c838-45e6-be59-d6fd0d208bc8" providerId="ADAL" clId="{790F3DEF-9B60-CE45-9AFD-252487207F63}" dt="2023-01-26T16:24:37.853" v="4737" actId="1038"/>
        <pc:sldMkLst>
          <pc:docMk/>
          <pc:sldMk cId="3988422849" sldId="1670"/>
        </pc:sldMkLst>
      </pc:sldChg>
      <pc:sldChg chg="modSp mod">
        <pc:chgData name="Daniel Khashabi" userId="62390808-c838-45e6-be59-d6fd0d208bc8" providerId="ADAL" clId="{790F3DEF-9B60-CE45-9AFD-252487207F63}" dt="2023-01-26T03:44:32.904" v="1137" actId="1076"/>
        <pc:sldMkLst>
          <pc:docMk/>
          <pc:sldMk cId="328108669" sldId="1688"/>
        </pc:sldMkLst>
      </pc:sldChg>
      <pc:sldChg chg="modSp mod">
        <pc:chgData name="Daniel Khashabi" userId="62390808-c838-45e6-be59-d6fd0d208bc8" providerId="ADAL" clId="{790F3DEF-9B60-CE45-9AFD-252487207F63}" dt="2023-01-26T16:26:38.514" v="4763" actId="20577"/>
        <pc:sldMkLst>
          <pc:docMk/>
          <pc:sldMk cId="441741523" sldId="1692"/>
        </pc:sldMkLst>
      </pc:sldChg>
      <pc:sldChg chg="modSp mod">
        <pc:chgData name="Daniel Khashabi" userId="62390808-c838-45e6-be59-d6fd0d208bc8" providerId="ADAL" clId="{790F3DEF-9B60-CE45-9AFD-252487207F63}" dt="2023-01-26T14:32:35.664" v="1465" actId="20577"/>
        <pc:sldMkLst>
          <pc:docMk/>
          <pc:sldMk cId="2949251900" sldId="1694"/>
        </pc:sldMkLst>
      </pc:sldChg>
      <pc:sldChg chg="addSp delSp modSp add mod ord">
        <pc:chgData name="Daniel Khashabi" userId="62390808-c838-45e6-be59-d6fd0d208bc8" providerId="ADAL" clId="{790F3DEF-9B60-CE45-9AFD-252487207F63}" dt="2023-01-26T15:42:54.589" v="3103" actId="20577"/>
        <pc:sldMkLst>
          <pc:docMk/>
          <pc:sldMk cId="608107547" sldId="1695"/>
        </pc:sldMkLst>
      </pc:sldChg>
      <pc:sldChg chg="addSp delSp modSp add mod chgLayout">
        <pc:chgData name="Daniel Khashabi" userId="62390808-c838-45e6-be59-d6fd0d208bc8" providerId="ADAL" clId="{790F3DEF-9B60-CE45-9AFD-252487207F63}" dt="2023-01-26T15:43:08.446" v="3128" actId="20577"/>
        <pc:sldMkLst>
          <pc:docMk/>
          <pc:sldMk cId="365434880" sldId="1696"/>
        </pc:sldMkLst>
      </pc:sldChg>
      <pc:sldChg chg="addSp delSp modSp add mod">
        <pc:chgData name="Daniel Khashabi" userId="62390808-c838-45e6-be59-d6fd0d208bc8" providerId="ADAL" clId="{790F3DEF-9B60-CE45-9AFD-252487207F63}" dt="2023-01-26T15:43:14.227" v="3135" actId="20577"/>
        <pc:sldMkLst>
          <pc:docMk/>
          <pc:sldMk cId="262473804" sldId="1697"/>
        </pc:sldMkLst>
      </pc:sldChg>
      <pc:sldChg chg="delSp modSp add mod ord">
        <pc:chgData name="Daniel Khashabi" userId="62390808-c838-45e6-be59-d6fd0d208bc8" providerId="ADAL" clId="{790F3DEF-9B60-CE45-9AFD-252487207F63}" dt="2023-01-26T14:57:37.594" v="1480" actId="20578"/>
        <pc:sldMkLst>
          <pc:docMk/>
          <pc:sldMk cId="735725716" sldId="1698"/>
        </pc:sldMkLst>
      </pc:sldChg>
      <pc:sldChg chg="modSp add del mod">
        <pc:chgData name="Daniel Khashabi" userId="62390808-c838-45e6-be59-d6fd0d208bc8" providerId="ADAL" clId="{790F3DEF-9B60-CE45-9AFD-252487207F63}" dt="2023-01-26T16:32:46.763" v="4829" actId="20577"/>
        <pc:sldMkLst>
          <pc:docMk/>
          <pc:sldMk cId="2066859693" sldId="1699"/>
        </pc:sldMkLst>
      </pc:sldChg>
      <pc:sldChg chg="add">
        <pc:chgData name="Daniel Khashabi" userId="62390808-c838-45e6-be59-d6fd0d208bc8" providerId="ADAL" clId="{790F3DEF-9B60-CE45-9AFD-252487207F63}" dt="2023-01-26T14:59:14.005" v="1520"/>
        <pc:sldMkLst>
          <pc:docMk/>
          <pc:sldMk cId="736942930" sldId="1700"/>
        </pc:sldMkLst>
      </pc:sldChg>
      <pc:sldChg chg="addSp delSp modSp add mod">
        <pc:chgData name="Daniel Khashabi" userId="62390808-c838-45e6-be59-d6fd0d208bc8" providerId="ADAL" clId="{790F3DEF-9B60-CE45-9AFD-252487207F63}" dt="2023-01-26T15:42:39.392" v="3073" actId="313"/>
        <pc:sldMkLst>
          <pc:docMk/>
          <pc:sldMk cId="510463680" sldId="1701"/>
        </pc:sldMkLst>
      </pc:sldChg>
      <pc:sldChg chg="addSp delSp modSp add mod">
        <pc:chgData name="Daniel Khashabi" userId="62390808-c838-45e6-be59-d6fd0d208bc8" providerId="ADAL" clId="{790F3DEF-9B60-CE45-9AFD-252487207F63}" dt="2023-01-26T15:43:17.941" v="3136"/>
        <pc:sldMkLst>
          <pc:docMk/>
          <pc:sldMk cId="3510940652" sldId="1702"/>
        </pc:sldMkLst>
      </pc:sldChg>
      <pc:sldChg chg="addSp delSp modSp new del mod chgLayout">
        <pc:chgData name="Daniel Khashabi" userId="62390808-c838-45e6-be59-d6fd0d208bc8" providerId="ADAL" clId="{790F3DEF-9B60-CE45-9AFD-252487207F63}" dt="2023-01-26T15:33:26.371" v="2605" actId="2696"/>
        <pc:sldMkLst>
          <pc:docMk/>
          <pc:sldMk cId="3551635374" sldId="1703"/>
        </pc:sldMkLst>
      </pc:sldChg>
      <pc:sldChg chg="addSp delSp modSp new mod">
        <pc:chgData name="Daniel Khashabi" userId="62390808-c838-45e6-be59-d6fd0d208bc8" providerId="ADAL" clId="{790F3DEF-9B60-CE45-9AFD-252487207F63}" dt="2023-01-26T15:43:47.111" v="3138" actId="113"/>
        <pc:sldMkLst>
          <pc:docMk/>
          <pc:sldMk cId="656129993" sldId="1704"/>
        </pc:sldMkLst>
      </pc:sldChg>
      <pc:sldChg chg="addSp delSp modSp new del mod">
        <pc:chgData name="Daniel Khashabi" userId="62390808-c838-45e6-be59-d6fd0d208bc8" providerId="ADAL" clId="{790F3DEF-9B60-CE45-9AFD-252487207F63}" dt="2023-01-26T15:42:28.508" v="3058" actId="2696"/>
        <pc:sldMkLst>
          <pc:docMk/>
          <pc:sldMk cId="3005291731" sldId="1705"/>
        </pc:sldMkLst>
      </pc:sldChg>
      <pc:sldChg chg="addSp modSp new mod">
        <pc:chgData name="Daniel Khashabi" userId="62390808-c838-45e6-be59-d6fd0d208bc8" providerId="ADAL" clId="{790F3DEF-9B60-CE45-9AFD-252487207F63}" dt="2023-01-26T15:41:05.204" v="2923" actId="1035"/>
        <pc:sldMkLst>
          <pc:docMk/>
          <pc:sldMk cId="2729341271" sldId="1706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30.714" v="4907" actId="113"/>
        <pc:sldMkLst>
          <pc:docMk/>
          <pc:sldMk cId="4276905889" sldId="1707"/>
        </pc:sldMkLst>
      </pc:sldChg>
      <pc:sldChg chg="addSp modSp add mod modShow">
        <pc:chgData name="Daniel Khashabi" userId="62390808-c838-45e6-be59-d6fd0d208bc8" providerId="ADAL" clId="{790F3DEF-9B60-CE45-9AFD-252487207F63}" dt="2023-01-26T16:12:32.400" v="3893" actId="729"/>
        <pc:sldMkLst>
          <pc:docMk/>
          <pc:sldMk cId="1662745113" sldId="1708"/>
        </pc:sldMkLst>
      </pc:sldChg>
      <pc:sldChg chg="addSp delSp modSp add del mod">
        <pc:chgData name="Daniel Khashabi" userId="62390808-c838-45e6-be59-d6fd0d208bc8" providerId="ADAL" clId="{790F3DEF-9B60-CE45-9AFD-252487207F63}" dt="2023-01-26T16:12:25.794" v="3892" actId="2696"/>
        <pc:sldMkLst>
          <pc:docMk/>
          <pc:sldMk cId="822816958" sldId="1709"/>
        </pc:sldMkLst>
      </pc:sldChg>
      <pc:sldChg chg="add del">
        <pc:chgData name="Daniel Khashabi" userId="62390808-c838-45e6-be59-d6fd0d208bc8" providerId="ADAL" clId="{790F3DEF-9B60-CE45-9AFD-252487207F63}" dt="2023-01-26T16:04:38.640" v="3323" actId="2696"/>
        <pc:sldMkLst>
          <pc:docMk/>
          <pc:sldMk cId="3269126089" sldId="1709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27.317" v="4906" actId="113"/>
        <pc:sldMkLst>
          <pc:docMk/>
          <pc:sldMk cId="2724312155" sldId="1710"/>
        </pc:sldMkLst>
      </pc:sldChg>
      <pc:sldChg chg="delSp modSp add mod">
        <pc:chgData name="Daniel Khashabi" userId="62390808-c838-45e6-be59-d6fd0d208bc8" providerId="ADAL" clId="{790F3DEF-9B60-CE45-9AFD-252487207F63}" dt="2023-01-26T16:41:09.925" v="4952" actId="20577"/>
        <pc:sldMkLst>
          <pc:docMk/>
          <pc:sldMk cId="2718208960" sldId="1711"/>
        </pc:sldMkLst>
      </pc:sldChg>
      <pc:sldChg chg="modSp new mod">
        <pc:chgData name="Daniel Khashabi" userId="62390808-c838-45e6-be59-d6fd0d208bc8" providerId="ADAL" clId="{790F3DEF-9B60-CE45-9AFD-252487207F63}" dt="2023-01-26T16:24:00.701" v="4723" actId="20577"/>
        <pc:sldMkLst>
          <pc:docMk/>
          <pc:sldMk cId="3639273596" sldId="1712"/>
        </pc:sldMkLst>
      </pc:sldChg>
      <pc:sldChg chg="add">
        <pc:chgData name="Daniel Khashabi" userId="62390808-c838-45e6-be59-d6fd0d208bc8" providerId="ADAL" clId="{790F3DEF-9B60-CE45-9AFD-252487207F63}" dt="2023-01-26T16:35:35.376" v="4834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980DFA88-79BA-384A-84C8-B36598938C7B}"/>
    <pc:docChg chg="">
      <pc:chgData name="Daniel Khashabi" userId="62390808-c838-45e6-be59-d6fd0d208bc8" providerId="ADAL" clId="{980DFA88-79BA-384A-84C8-B36598938C7B}" dt="2023-01-27T03:36:12.019" v="2"/>
      <pc:docMkLst>
        <pc:docMk/>
      </pc:docMkLst>
      <pc:sldChg chg="addCm">
        <pc:chgData name="Daniel Khashabi" userId="62390808-c838-45e6-be59-d6fd0d208bc8" providerId="ADAL" clId="{980DFA88-79BA-384A-84C8-B36598938C7B}" dt="2023-01-27T03:36:12.019" v="2"/>
        <pc:sldMkLst>
          <pc:docMk/>
          <pc:sldMk cId="3988422849" sldId="1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6:12.019" v="2"/>
              <pc2:cmMkLst xmlns:pc2="http://schemas.microsoft.com/office/powerpoint/2019/9/main/command">
                <pc:docMk/>
                <pc:sldMk cId="3988422849" sldId="1670"/>
                <pc2:cmMk id="{1066408C-93D8-2142-939D-0E2637EC7429}"/>
              </pc2:cmMkLst>
            </pc226:cmChg>
          </p:ext>
        </pc:extLst>
      </pc:sldChg>
      <pc:sldChg chg="addCm modCm">
        <pc:chgData name="Daniel Khashabi" userId="62390808-c838-45e6-be59-d6fd0d208bc8" providerId="ADAL" clId="{980DFA88-79BA-384A-84C8-B36598938C7B}" dt="2023-01-27T03:34:55.132" v="1"/>
        <pc:sldMkLst>
          <pc:docMk/>
          <pc:sldMk cId="2724312155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4:55.132" v="1"/>
              <pc2:cmMkLst xmlns:pc2="http://schemas.microsoft.com/office/powerpoint/2019/9/main/command">
                <pc:docMk/>
                <pc:sldMk cId="2724312155" sldId="1710"/>
                <pc2:cmMk id="{20CD6A82-2C92-EC4E-A727-0F84D7E1004A}"/>
              </pc2:cmMkLst>
              <pc226:cmRplyChg chg="add">
                <pc226:chgData name="Daniel Khashabi" userId="62390808-c838-45e6-be59-d6fd0d208bc8" providerId="ADAL" clId="{980DFA88-79BA-384A-84C8-B36598938C7B}" dt="2023-01-27T03:34:55.132" v="1"/>
                <pc2:cmRplyMkLst xmlns:pc2="http://schemas.microsoft.com/office/powerpoint/2019/9/main/command">
                  <pc:docMk/>
                  <pc:sldMk cId="2724312155" sldId="1710"/>
                  <pc2:cmMk id="{20CD6A82-2C92-EC4E-A727-0F84D7E1004A}"/>
                  <pc2:cmRplyMk id="{D168AA21-6CDA-644D-9540-596DD5AD2DB9}"/>
                </pc2:cmRplyMkLst>
              </pc226:cmRplyChg>
            </pc226:cmChg>
          </p:ext>
        </pc:extLst>
      </pc:sldChg>
    </pc:docChg>
  </pc:docChgLst>
  <pc:docChgLst>
    <pc:chgData name="Daniel Khashabi" userId="S::dkhasha1@jh.edu::62390808-c838-45e6-be59-d6fd0d208bc8" providerId="AD" clId="Web-{1F1B8097-A5E3-F809-8CE4-D401B0805AEF}"/>
    <pc:docChg chg="addSld modSld">
      <pc:chgData name="Daniel Khashabi" userId="S::dkhasha1@jh.edu::62390808-c838-45e6-be59-d6fd0d208bc8" providerId="AD" clId="Web-{1F1B8097-A5E3-F809-8CE4-D401B0805AEF}" dt="2023-02-21T23:39:25.739" v="34" actId="20577"/>
      <pc:docMkLst>
        <pc:docMk/>
      </pc:docMkLst>
      <pc:sldChg chg="modSp">
        <pc:chgData name="Daniel Khashabi" userId="S::dkhasha1@jh.edu::62390808-c838-45e6-be59-d6fd0d208bc8" providerId="AD" clId="Web-{1F1B8097-A5E3-F809-8CE4-D401B0805AEF}" dt="2023-02-21T23:38:24.206" v="12" actId="1076"/>
        <pc:sldMkLst>
          <pc:docMk/>
          <pc:sldMk cId="2043589324" sldId="1731"/>
        </pc:sldMkLst>
      </pc:sldChg>
      <pc:sldChg chg="modSp">
        <pc:chgData name="Daniel Khashabi" userId="S::dkhasha1@jh.edu::62390808-c838-45e6-be59-d6fd0d208bc8" providerId="AD" clId="Web-{1F1B8097-A5E3-F809-8CE4-D401B0805AEF}" dt="2023-02-21T23:38:54.535" v="14" actId="20577"/>
        <pc:sldMkLst>
          <pc:docMk/>
          <pc:sldMk cId="971314440" sldId="1732"/>
        </pc:sldMkLst>
      </pc:sldChg>
      <pc:sldChg chg="modSp new">
        <pc:chgData name="Daniel Khashabi" userId="S::dkhasha1@jh.edu::62390808-c838-45e6-be59-d6fd0d208bc8" providerId="AD" clId="Web-{1F1B8097-A5E3-F809-8CE4-D401B0805AEF}" dt="2023-02-21T23:39:25.739" v="34" actId="20577"/>
        <pc:sldMkLst>
          <pc:docMk/>
          <pc:sldMk cId="2293436450" sldId="1733"/>
        </pc:sldMkLst>
      </pc:sldChg>
    </pc:docChg>
  </pc:docChgLst>
  <pc:docChgLst>
    <pc:chgData name="Daniel Khashabi" userId="62390808-c838-45e6-be59-d6fd0d208bc8" providerId="ADAL" clId="{9B6C513D-7E50-BA42-A247-487A428323F1}"/>
    <pc:docChg chg="custSel addSld modSld">
      <pc:chgData name="Daniel Khashabi" userId="62390808-c838-45e6-be59-d6fd0d208bc8" providerId="ADAL" clId="{9B6C513D-7E50-BA42-A247-487A428323F1}" dt="2023-03-30T15:28:41.852" v="3623" actId="20577"/>
      <pc:docMkLst>
        <pc:docMk/>
      </pc:docMkLst>
      <pc:sldChg chg="modSp new mod addCm">
        <pc:chgData name="Daniel Khashabi" userId="62390808-c838-45e6-be59-d6fd0d208bc8" providerId="ADAL" clId="{9B6C513D-7E50-BA42-A247-487A428323F1}" dt="2023-03-29T01:56:50.680" v="1592"/>
        <pc:sldMkLst>
          <pc:docMk/>
          <pc:sldMk cId="698034255" sldId="17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56:50.680" v="1592"/>
              <pc2:cmMkLst xmlns:pc2="http://schemas.microsoft.com/office/powerpoint/2019/9/main/command">
                <pc:docMk/>
                <pc:sldMk cId="698034255" sldId="1750"/>
                <pc2:cmMk id="{EB8ACC32-8028-B841-A3A3-370D5E585519}"/>
              </pc2:cmMkLst>
            </pc226:cmChg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04:03.646" v="861"/>
              <pc2:cmMkLst xmlns:pc2="http://schemas.microsoft.com/office/powerpoint/2019/9/main/command">
                <pc:docMk/>
                <pc:sldMk cId="698034255" sldId="1750"/>
                <pc2:cmMk id="{806E74BD-3056-4847-B113-B6C4671A7FFF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29T01:09:51.835" v="1591" actId="20577"/>
        <pc:sldMkLst>
          <pc:docMk/>
          <pc:sldMk cId="3234414742" sldId="1751"/>
        </pc:sldMkLst>
      </pc:sldChg>
      <pc:sldChg chg="addSp modSp new mod addCm">
        <pc:chgData name="Daniel Khashabi" userId="62390808-c838-45e6-be59-d6fd0d208bc8" providerId="ADAL" clId="{9B6C513D-7E50-BA42-A247-487A428323F1}" dt="2023-03-29T02:46:52.680" v="2249"/>
        <pc:sldMkLst>
          <pc:docMk/>
          <pc:sldMk cId="4268413315" sldId="175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2:46:52.680" v="2249"/>
              <pc2:cmMkLst xmlns:pc2="http://schemas.microsoft.com/office/powerpoint/2019/9/main/command">
                <pc:docMk/>
                <pc:sldMk cId="4268413315" sldId="1752"/>
                <pc2:cmMk id="{64159218-2877-E540-8B08-0A937ED8F39A}"/>
              </pc2:cmMkLst>
            </pc226:cmChg>
          </p:ext>
        </pc:extLst>
      </pc:sldChg>
      <pc:sldChg chg="modSp new mod addCm">
        <pc:chgData name="Daniel Khashabi" userId="62390808-c838-45e6-be59-d6fd0d208bc8" providerId="ADAL" clId="{9B6C513D-7E50-BA42-A247-487A428323F1}" dt="2023-03-29T15:22:04.851" v="2760"/>
        <pc:sldMkLst>
          <pc:docMk/>
          <pc:sldMk cId="2784432269" sldId="175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15:22:04.851" v="2760"/>
              <pc2:cmMkLst xmlns:pc2="http://schemas.microsoft.com/office/powerpoint/2019/9/main/command">
                <pc:docMk/>
                <pc:sldMk cId="2784432269" sldId="1753"/>
                <pc2:cmMk id="{8FA4124B-1527-5740-9B94-12651E770146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30T15:28:41.852" v="3623" actId="20577"/>
        <pc:sldMkLst>
          <pc:docMk/>
          <pc:sldMk cId="1448677987" sldId="1754"/>
        </pc:sldMkLst>
      </pc:sldChg>
    </pc:docChg>
  </pc:docChgLst>
  <pc:docChgLst>
    <pc:chgData name="Daniel Khashabi" userId="S::dkhasha1@jh.edu::62390808-c838-45e6-be59-d6fd0d208bc8" providerId="AD" clId="Web-{EE51E3AB-CF62-2E17-311B-6A26BCA3FD78}"/>
    <pc:docChg chg="addSld modSld">
      <pc:chgData name="Daniel Khashabi" userId="S::dkhasha1@jh.edu::62390808-c838-45e6-be59-d6fd0d208bc8" providerId="AD" clId="Web-{EE51E3AB-CF62-2E17-311B-6A26BCA3FD78}" dt="2023-04-12T15:42:42.131" v="39" actId="20577"/>
      <pc:docMkLst>
        <pc:docMk/>
      </pc:docMkLst>
      <pc:sldChg chg="modSp new">
        <pc:chgData name="Daniel Khashabi" userId="S::dkhasha1@jh.edu::62390808-c838-45e6-be59-d6fd0d208bc8" providerId="AD" clId="Web-{EE51E3AB-CF62-2E17-311B-6A26BCA3FD78}" dt="2023-04-12T15:42:42.131" v="39" actId="20577"/>
        <pc:sldMkLst>
          <pc:docMk/>
          <pc:sldMk cId="4262172593" sldId="1756"/>
        </pc:sldMkLst>
      </pc:sldChg>
    </pc:docChg>
  </pc:docChgLst>
  <pc:docChgLst>
    <pc:chgData name="Daniel Khashabi" userId="62390808-c838-45e6-be59-d6fd0d208bc8" providerId="ADAL" clId="{1DA29165-0575-324E-833C-132E466A62F1}"/>
    <pc:docChg chg="undo redo custSel addSld delSld modSld">
      <pc:chgData name="Daniel Khashabi" userId="62390808-c838-45e6-be59-d6fd0d208bc8" providerId="ADAL" clId="{1DA29165-0575-324E-833C-132E466A62F1}" dt="2023-12-28T03:32:15.800" v="396" actId="20577"/>
      <pc:docMkLst>
        <pc:docMk/>
      </pc:docMkLst>
      <pc:sldChg chg="addSp delSp modSp add del mod modClrScheme chgLayout">
        <pc:chgData name="Daniel Khashabi" userId="62390808-c838-45e6-be59-d6fd0d208bc8" providerId="ADAL" clId="{1DA29165-0575-324E-833C-132E466A62F1}" dt="2023-12-27T01:18:53.159" v="93" actId="403"/>
        <pc:sldMkLst>
          <pc:docMk/>
          <pc:sldMk cId="0" sldId="257"/>
        </pc:sldMkLst>
      </pc:sldChg>
      <pc:sldChg chg="addSp delSp modSp add del mod modClrScheme chgLayout">
        <pc:chgData name="Daniel Khashabi" userId="62390808-c838-45e6-be59-d6fd0d208bc8" providerId="ADAL" clId="{1DA29165-0575-324E-833C-132E466A62F1}" dt="2023-12-27T01:18:37.560" v="89" actId="2696"/>
        <pc:sldMkLst>
          <pc:docMk/>
          <pc:sldMk cId="1733707332" sldId="258"/>
        </pc:sldMkLst>
      </pc:sldChg>
      <pc:sldChg chg="addSp delSp modSp add mod modClrScheme chgLayout">
        <pc:chgData name="Daniel Khashabi" userId="62390808-c838-45e6-be59-d6fd0d208bc8" providerId="ADAL" clId="{1DA29165-0575-324E-833C-132E466A62F1}" dt="2023-12-27T01:19:16.353" v="105" actId="404"/>
        <pc:sldMkLst>
          <pc:docMk/>
          <pc:sldMk cId="0" sldId="259"/>
        </pc:sldMkLst>
      </pc:sldChg>
      <pc:sldChg chg="addSp delSp modSp add mod modClrScheme chgLayout">
        <pc:chgData name="Daniel Khashabi" userId="62390808-c838-45e6-be59-d6fd0d208bc8" providerId="ADAL" clId="{1DA29165-0575-324E-833C-132E466A62F1}" dt="2023-12-27T01:19:23.420" v="108" actId="403"/>
        <pc:sldMkLst>
          <pc:docMk/>
          <pc:sldMk cId="0" sldId="260"/>
        </pc:sldMkLst>
      </pc:sldChg>
      <pc:sldChg chg="addSp delSp modSp add mod modClrScheme chgLayout">
        <pc:chgData name="Daniel Khashabi" userId="62390808-c838-45e6-be59-d6fd0d208bc8" providerId="ADAL" clId="{1DA29165-0575-324E-833C-132E466A62F1}" dt="2023-12-27T01:20:22.434" v="134" actId="14100"/>
        <pc:sldMkLst>
          <pc:docMk/>
          <pc:sldMk cId="0" sldId="261"/>
        </pc:sldMkLst>
      </pc:sldChg>
      <pc:sldChg chg="addSp delSp modSp add mod modClrScheme chgLayout">
        <pc:chgData name="Daniel Khashabi" userId="62390808-c838-45e6-be59-d6fd0d208bc8" providerId="ADAL" clId="{1DA29165-0575-324E-833C-132E466A62F1}" dt="2023-12-27T01:20:29.097" v="139" actId="403"/>
        <pc:sldMkLst>
          <pc:docMk/>
          <pc:sldMk cId="0" sldId="262"/>
        </pc:sldMkLst>
      </pc:sldChg>
      <pc:sldChg chg="addSp delSp modSp add mod modClrScheme chgLayout">
        <pc:chgData name="Daniel Khashabi" userId="62390808-c838-45e6-be59-d6fd0d208bc8" providerId="ADAL" clId="{1DA29165-0575-324E-833C-132E466A62F1}" dt="2023-12-27T01:22:51.374" v="228" actId="2711"/>
        <pc:sldMkLst>
          <pc:docMk/>
          <pc:sldMk cId="0" sldId="263"/>
        </pc:sldMkLst>
      </pc:sldChg>
      <pc:sldChg chg="addSp modSp add del mod modClrScheme chgLayout">
        <pc:chgData name="Daniel Khashabi" userId="62390808-c838-45e6-be59-d6fd0d208bc8" providerId="ADAL" clId="{1DA29165-0575-324E-833C-132E466A62F1}" dt="2023-12-27T01:20:50.091" v="149" actId="2696"/>
        <pc:sldMkLst>
          <pc:docMk/>
          <pc:sldMk cId="0" sldId="264"/>
        </pc:sldMkLst>
      </pc:sldChg>
      <pc:sldChg chg="addSp modSp add del mod modClrScheme chgLayout">
        <pc:chgData name="Daniel Khashabi" userId="62390808-c838-45e6-be59-d6fd0d208bc8" providerId="ADAL" clId="{1DA29165-0575-324E-833C-132E466A62F1}" dt="2023-12-27T01:22:15.733" v="221" actId="2696"/>
        <pc:sldMkLst>
          <pc:docMk/>
          <pc:sldMk cId="0" sldId="265"/>
        </pc:sldMkLst>
      </pc:sldChg>
      <pc:sldChg chg="addSp modSp add del mod modClrScheme chgLayout">
        <pc:chgData name="Daniel Khashabi" userId="62390808-c838-45e6-be59-d6fd0d208bc8" providerId="ADAL" clId="{1DA29165-0575-324E-833C-132E466A62F1}" dt="2023-12-27T01:22:17.182" v="222" actId="2696"/>
        <pc:sldMkLst>
          <pc:docMk/>
          <pc:sldMk cId="0" sldId="266"/>
        </pc:sldMkLst>
      </pc:sldChg>
      <pc:sldChg chg="addSp modSp add del mod modClrScheme chgLayout">
        <pc:chgData name="Daniel Khashabi" userId="62390808-c838-45e6-be59-d6fd0d208bc8" providerId="ADAL" clId="{1DA29165-0575-324E-833C-132E466A62F1}" dt="2023-12-27T01:22:22.789" v="223" actId="2696"/>
        <pc:sldMkLst>
          <pc:docMk/>
          <pc:sldMk cId="0" sldId="267"/>
        </pc:sldMkLst>
      </pc:sldChg>
      <pc:sldChg chg="modSp add del mod modClrScheme chgLayout">
        <pc:chgData name="Daniel Khashabi" userId="62390808-c838-45e6-be59-d6fd0d208bc8" providerId="ADAL" clId="{1DA29165-0575-324E-833C-132E466A62F1}" dt="2023-12-27T01:24:17.825" v="236" actId="2696"/>
        <pc:sldMkLst>
          <pc:docMk/>
          <pc:sldMk cId="0" sldId="268"/>
        </pc:sldMkLst>
      </pc:sldChg>
      <pc:sldChg chg="modSp add del mod">
        <pc:chgData name="Daniel Khashabi" userId="62390808-c838-45e6-be59-d6fd0d208bc8" providerId="ADAL" clId="{1DA29165-0575-324E-833C-132E466A62F1}" dt="2023-12-27T01:24:41.932" v="268" actId="2696"/>
        <pc:sldMkLst>
          <pc:docMk/>
          <pc:sldMk cId="1508499172" sldId="268"/>
        </pc:sldMkLst>
      </pc:sldChg>
      <pc:sldChg chg="mod modShow">
        <pc:chgData name="Daniel Khashabi" userId="62390808-c838-45e6-be59-d6fd0d208bc8" providerId="ADAL" clId="{1DA29165-0575-324E-833C-132E466A62F1}" dt="2023-12-27T01:26:06.353" v="275" actId="729"/>
        <pc:sldMkLst>
          <pc:docMk/>
          <pc:sldMk cId="292344139" sldId="1697"/>
        </pc:sldMkLst>
      </pc:sldChg>
      <pc:sldChg chg="modSp mod">
        <pc:chgData name="Daniel Khashabi" userId="62390808-c838-45e6-be59-d6fd0d208bc8" providerId="ADAL" clId="{1DA29165-0575-324E-833C-132E466A62F1}" dt="2023-12-28T03:31:30.337" v="309" actId="20577"/>
        <pc:sldMkLst>
          <pc:docMk/>
          <pc:sldMk cId="1263332425" sldId="1706"/>
        </pc:sldMkLst>
      </pc:sldChg>
      <pc:sldChg chg="del">
        <pc:chgData name="Daniel Khashabi" userId="62390808-c838-45e6-be59-d6fd0d208bc8" providerId="ADAL" clId="{1DA29165-0575-324E-833C-132E466A62F1}" dt="2023-12-27T01:23:09.280" v="230" actId="2696"/>
        <pc:sldMkLst>
          <pc:docMk/>
          <pc:sldMk cId="3611989023" sldId="1707"/>
        </pc:sldMkLst>
      </pc:sldChg>
      <pc:sldChg chg="del">
        <pc:chgData name="Daniel Khashabi" userId="62390808-c838-45e6-be59-d6fd0d208bc8" providerId="ADAL" clId="{1DA29165-0575-324E-833C-132E466A62F1}" dt="2023-12-27T01:04:57.727" v="5" actId="2696"/>
        <pc:sldMkLst>
          <pc:docMk/>
          <pc:sldMk cId="3745349648" sldId="1708"/>
        </pc:sldMkLst>
      </pc:sldChg>
      <pc:sldChg chg="del">
        <pc:chgData name="Daniel Khashabi" userId="62390808-c838-45e6-be59-d6fd0d208bc8" providerId="ADAL" clId="{1DA29165-0575-324E-833C-132E466A62F1}" dt="2023-12-27T01:04:59.243" v="7" actId="2696"/>
        <pc:sldMkLst>
          <pc:docMk/>
          <pc:sldMk cId="879020580" sldId="1709"/>
        </pc:sldMkLst>
      </pc:sldChg>
      <pc:sldChg chg="del">
        <pc:chgData name="Daniel Khashabi" userId="62390808-c838-45e6-be59-d6fd0d208bc8" providerId="ADAL" clId="{1DA29165-0575-324E-833C-132E466A62F1}" dt="2023-12-27T01:05:01.568" v="14" actId="2696"/>
        <pc:sldMkLst>
          <pc:docMk/>
          <pc:sldMk cId="1386925479" sldId="1710"/>
        </pc:sldMkLst>
      </pc:sldChg>
      <pc:sldChg chg="del">
        <pc:chgData name="Daniel Khashabi" userId="62390808-c838-45e6-be59-d6fd0d208bc8" providerId="ADAL" clId="{1DA29165-0575-324E-833C-132E466A62F1}" dt="2023-12-27T01:05:01.835" v="15" actId="2696"/>
        <pc:sldMkLst>
          <pc:docMk/>
          <pc:sldMk cId="518636497" sldId="1711"/>
        </pc:sldMkLst>
      </pc:sldChg>
      <pc:sldChg chg="del">
        <pc:chgData name="Daniel Khashabi" userId="62390808-c838-45e6-be59-d6fd0d208bc8" providerId="ADAL" clId="{1DA29165-0575-324E-833C-132E466A62F1}" dt="2023-12-27T01:05:02.368" v="16" actId="2696"/>
        <pc:sldMkLst>
          <pc:docMk/>
          <pc:sldMk cId="3648009592" sldId="1712"/>
        </pc:sldMkLst>
      </pc:sldChg>
      <pc:sldChg chg="modSp add del mod">
        <pc:chgData name="Daniel Khashabi" userId="62390808-c838-45e6-be59-d6fd0d208bc8" providerId="ADAL" clId="{1DA29165-0575-324E-833C-132E466A62F1}" dt="2023-12-27T01:22:53.567" v="229" actId="2696"/>
        <pc:sldMkLst>
          <pc:docMk/>
          <pc:sldMk cId="2869379610" sldId="1714"/>
        </pc:sldMkLst>
      </pc:sldChg>
      <pc:sldChg chg="del">
        <pc:chgData name="Daniel Khashabi" userId="62390808-c838-45e6-be59-d6fd0d208bc8" providerId="ADAL" clId="{1DA29165-0575-324E-833C-132E466A62F1}" dt="2023-12-27T01:13:58.856" v="21" actId="2696"/>
        <pc:sldMkLst>
          <pc:docMk/>
          <pc:sldMk cId="2147459888" sldId="1715"/>
        </pc:sldMkLst>
      </pc:sldChg>
      <pc:sldChg chg="add del">
        <pc:chgData name="Daniel Khashabi" userId="62390808-c838-45e6-be59-d6fd0d208bc8" providerId="ADAL" clId="{1DA29165-0575-324E-833C-132E466A62F1}" dt="2023-12-27T01:23:14.793" v="231" actId="2696"/>
        <pc:sldMkLst>
          <pc:docMk/>
          <pc:sldMk cId="4206760169" sldId="1717"/>
        </pc:sldMkLst>
      </pc:sldChg>
      <pc:sldChg chg="add del">
        <pc:chgData name="Daniel Khashabi" userId="62390808-c838-45e6-be59-d6fd0d208bc8" providerId="ADAL" clId="{1DA29165-0575-324E-833C-132E466A62F1}" dt="2023-12-27T01:15:47.178" v="46" actId="2696"/>
        <pc:sldMkLst>
          <pc:docMk/>
          <pc:sldMk cId="1638415415" sldId="1722"/>
        </pc:sldMkLst>
      </pc:sldChg>
      <pc:sldChg chg="del">
        <pc:chgData name="Daniel Khashabi" userId="62390808-c838-45e6-be59-d6fd0d208bc8" providerId="ADAL" clId="{1DA29165-0575-324E-833C-132E466A62F1}" dt="2023-12-27T01:05:01.281" v="13" actId="2696"/>
        <pc:sldMkLst>
          <pc:docMk/>
          <pc:sldMk cId="3153272016" sldId="1723"/>
        </pc:sldMkLst>
      </pc:sldChg>
      <pc:sldChg chg="del">
        <pc:chgData name="Daniel Khashabi" userId="62390808-c838-45e6-be59-d6fd0d208bc8" providerId="ADAL" clId="{1DA29165-0575-324E-833C-132E466A62F1}" dt="2023-12-27T01:14:04.323" v="23" actId="2696"/>
        <pc:sldMkLst>
          <pc:docMk/>
          <pc:sldMk cId="438072154" sldId="1725"/>
        </pc:sldMkLst>
      </pc:sldChg>
      <pc:sldChg chg="del">
        <pc:chgData name="Daniel Khashabi" userId="62390808-c838-45e6-be59-d6fd0d208bc8" providerId="ADAL" clId="{1DA29165-0575-324E-833C-132E466A62F1}" dt="2023-12-27T01:14:05.033" v="24" actId="2696"/>
        <pc:sldMkLst>
          <pc:docMk/>
          <pc:sldMk cId="1378390806" sldId="1728"/>
        </pc:sldMkLst>
      </pc:sldChg>
      <pc:sldChg chg="del">
        <pc:chgData name="Daniel Khashabi" userId="62390808-c838-45e6-be59-d6fd0d208bc8" providerId="ADAL" clId="{1DA29165-0575-324E-833C-132E466A62F1}" dt="2023-12-27T01:14:06.165" v="26" actId="2696"/>
        <pc:sldMkLst>
          <pc:docMk/>
          <pc:sldMk cId="3800192835" sldId="1729"/>
        </pc:sldMkLst>
      </pc:sldChg>
      <pc:sldChg chg="del">
        <pc:chgData name="Daniel Khashabi" userId="62390808-c838-45e6-be59-d6fd0d208bc8" providerId="ADAL" clId="{1DA29165-0575-324E-833C-132E466A62F1}" dt="2023-12-27T01:14:06.788" v="27" actId="2696"/>
        <pc:sldMkLst>
          <pc:docMk/>
          <pc:sldMk cId="2302457392" sldId="1730"/>
        </pc:sldMkLst>
      </pc:sldChg>
      <pc:sldChg chg="del">
        <pc:chgData name="Daniel Khashabi" userId="62390808-c838-45e6-be59-d6fd0d208bc8" providerId="ADAL" clId="{1DA29165-0575-324E-833C-132E466A62F1}" dt="2023-12-27T01:13:59.773" v="22" actId="2696"/>
        <pc:sldMkLst>
          <pc:docMk/>
          <pc:sldMk cId="971314440" sldId="1732"/>
        </pc:sldMkLst>
      </pc:sldChg>
      <pc:sldChg chg="del">
        <pc:chgData name="Daniel Khashabi" userId="62390808-c838-45e6-be59-d6fd0d208bc8" providerId="ADAL" clId="{1DA29165-0575-324E-833C-132E466A62F1}" dt="2023-12-27T01:14:05.590" v="25" actId="2696"/>
        <pc:sldMkLst>
          <pc:docMk/>
          <pc:sldMk cId="2293436450" sldId="1733"/>
        </pc:sldMkLst>
      </pc:sldChg>
      <pc:sldChg chg="modSp mod">
        <pc:chgData name="Daniel Khashabi" userId="62390808-c838-45e6-be59-d6fd0d208bc8" providerId="ADAL" clId="{1DA29165-0575-324E-833C-132E466A62F1}" dt="2023-12-28T03:31:14.430" v="308" actId="20577"/>
        <pc:sldMkLst>
          <pc:docMk/>
          <pc:sldMk cId="1743945596" sldId="1734"/>
        </pc:sldMkLst>
      </pc:sldChg>
      <pc:sldChg chg="addSp delSp modSp mod modClrScheme chgLayout">
        <pc:chgData name="Daniel Khashabi" userId="62390808-c838-45e6-be59-d6fd0d208bc8" providerId="ADAL" clId="{1DA29165-0575-324E-833C-132E466A62F1}" dt="2023-12-27T01:04:46.509" v="4" actId="700"/>
        <pc:sldMkLst>
          <pc:docMk/>
          <pc:sldMk cId="1766296295" sldId="1736"/>
        </pc:sldMkLst>
      </pc:sldChg>
      <pc:sldChg chg="del">
        <pc:chgData name="Daniel Khashabi" userId="62390808-c838-45e6-be59-d6fd0d208bc8" providerId="ADAL" clId="{1DA29165-0575-324E-833C-132E466A62F1}" dt="2023-12-27T01:04:20.488" v="1" actId="2696"/>
        <pc:sldMkLst>
          <pc:docMk/>
          <pc:sldMk cId="3382891521" sldId="1739"/>
        </pc:sldMkLst>
      </pc:sldChg>
      <pc:sldChg chg="del">
        <pc:chgData name="Daniel Khashabi" userId="62390808-c838-45e6-be59-d6fd0d208bc8" providerId="ADAL" clId="{1DA29165-0575-324E-833C-132E466A62F1}" dt="2023-12-27T01:04:58.264" v="6" actId="2696"/>
        <pc:sldMkLst>
          <pc:docMk/>
          <pc:sldMk cId="1274428675" sldId="1740"/>
        </pc:sldMkLst>
      </pc:sldChg>
      <pc:sldChg chg="del">
        <pc:chgData name="Daniel Khashabi" userId="62390808-c838-45e6-be59-d6fd0d208bc8" providerId="ADAL" clId="{1DA29165-0575-324E-833C-132E466A62F1}" dt="2023-12-27T01:05:00.380" v="11" actId="2696"/>
        <pc:sldMkLst>
          <pc:docMk/>
          <pc:sldMk cId="2095212868" sldId="1741"/>
        </pc:sldMkLst>
      </pc:sldChg>
      <pc:sldChg chg="del">
        <pc:chgData name="Daniel Khashabi" userId="62390808-c838-45e6-be59-d6fd0d208bc8" providerId="ADAL" clId="{1DA29165-0575-324E-833C-132E466A62F1}" dt="2023-12-27T01:05:00.894" v="12" actId="2696"/>
        <pc:sldMkLst>
          <pc:docMk/>
          <pc:sldMk cId="53169167" sldId="1742"/>
        </pc:sldMkLst>
      </pc:sldChg>
      <pc:sldChg chg="del">
        <pc:chgData name="Daniel Khashabi" userId="62390808-c838-45e6-be59-d6fd0d208bc8" providerId="ADAL" clId="{1DA29165-0575-324E-833C-132E466A62F1}" dt="2023-12-27T01:05:00.138" v="10" actId="2696"/>
        <pc:sldMkLst>
          <pc:docMk/>
          <pc:sldMk cId="254359203" sldId="1743"/>
        </pc:sldMkLst>
      </pc:sldChg>
      <pc:sldChg chg="del">
        <pc:chgData name="Daniel Khashabi" userId="62390808-c838-45e6-be59-d6fd0d208bc8" providerId="ADAL" clId="{1DA29165-0575-324E-833C-132E466A62F1}" dt="2023-12-27T01:14:08.362" v="28" actId="2696"/>
        <pc:sldMkLst>
          <pc:docMk/>
          <pc:sldMk cId="3216902112" sldId="1745"/>
        </pc:sldMkLst>
      </pc:sldChg>
      <pc:sldChg chg="del">
        <pc:chgData name="Daniel Khashabi" userId="62390808-c838-45e6-be59-d6fd0d208bc8" providerId="ADAL" clId="{1DA29165-0575-324E-833C-132E466A62F1}" dt="2023-12-27T01:04:59.550" v="8" actId="2696"/>
        <pc:sldMkLst>
          <pc:docMk/>
          <pc:sldMk cId="2641437644" sldId="1746"/>
        </pc:sldMkLst>
      </pc:sldChg>
      <pc:sldChg chg="del">
        <pc:chgData name="Daniel Khashabi" userId="62390808-c838-45e6-be59-d6fd0d208bc8" providerId="ADAL" clId="{1DA29165-0575-324E-833C-132E466A62F1}" dt="2023-12-27T01:04:59.851" v="9" actId="2696"/>
        <pc:sldMkLst>
          <pc:docMk/>
          <pc:sldMk cId="2192017996" sldId="1747"/>
        </pc:sldMkLst>
      </pc:sldChg>
      <pc:sldChg chg="add del">
        <pc:chgData name="Daniel Khashabi" userId="62390808-c838-45e6-be59-d6fd0d208bc8" providerId="ADAL" clId="{1DA29165-0575-324E-833C-132E466A62F1}" dt="2023-12-27T01:05:06.739" v="19" actId="2696"/>
        <pc:sldMkLst>
          <pc:docMk/>
          <pc:sldMk cId="2801406225" sldId="1748"/>
        </pc:sldMkLst>
      </pc:sldChg>
      <pc:sldChg chg="del">
        <pc:chgData name="Daniel Khashabi" userId="62390808-c838-45e6-be59-d6fd0d208bc8" providerId="ADAL" clId="{1DA29165-0575-324E-833C-132E466A62F1}" dt="2023-12-27T01:13:57.535" v="20" actId="2696"/>
        <pc:sldMkLst>
          <pc:docMk/>
          <pc:sldMk cId="686549250" sldId="1749"/>
        </pc:sldMkLst>
      </pc:sldChg>
      <pc:sldChg chg="del">
        <pc:chgData name="Daniel Khashabi" userId="62390808-c838-45e6-be59-d6fd0d208bc8" providerId="ADAL" clId="{1DA29165-0575-324E-833C-132E466A62F1}" dt="2023-12-27T01:14:09.416" v="29" actId="2696"/>
        <pc:sldMkLst>
          <pc:docMk/>
          <pc:sldMk cId="698034255" sldId="1750"/>
        </pc:sldMkLst>
      </pc:sldChg>
      <pc:sldChg chg="del">
        <pc:chgData name="Daniel Khashabi" userId="62390808-c838-45e6-be59-d6fd0d208bc8" providerId="ADAL" clId="{1DA29165-0575-324E-833C-132E466A62F1}" dt="2023-12-27T01:14:11.473" v="30" actId="2696"/>
        <pc:sldMkLst>
          <pc:docMk/>
          <pc:sldMk cId="3234414742" sldId="1751"/>
        </pc:sldMkLst>
      </pc:sldChg>
      <pc:sldChg chg="del">
        <pc:chgData name="Daniel Khashabi" userId="62390808-c838-45e6-be59-d6fd0d208bc8" providerId="ADAL" clId="{1DA29165-0575-324E-833C-132E466A62F1}" dt="2023-12-27T01:14:12.507" v="31" actId="2696"/>
        <pc:sldMkLst>
          <pc:docMk/>
          <pc:sldMk cId="4268413315" sldId="1752"/>
        </pc:sldMkLst>
      </pc:sldChg>
      <pc:sldChg chg="del">
        <pc:chgData name="Daniel Khashabi" userId="62390808-c838-45e6-be59-d6fd0d208bc8" providerId="ADAL" clId="{1DA29165-0575-324E-833C-132E466A62F1}" dt="2023-12-27T01:14:13.144" v="32" actId="2696"/>
        <pc:sldMkLst>
          <pc:docMk/>
          <pc:sldMk cId="2784432269" sldId="1753"/>
        </pc:sldMkLst>
      </pc:sldChg>
      <pc:sldChg chg="del">
        <pc:chgData name="Daniel Khashabi" userId="62390808-c838-45e6-be59-d6fd0d208bc8" providerId="ADAL" clId="{1DA29165-0575-324E-833C-132E466A62F1}" dt="2023-12-27T01:14:13.781" v="33" actId="2696"/>
        <pc:sldMkLst>
          <pc:docMk/>
          <pc:sldMk cId="1448677987" sldId="1754"/>
        </pc:sldMkLst>
      </pc:sldChg>
      <pc:sldChg chg="del">
        <pc:chgData name="Daniel Khashabi" userId="62390808-c838-45e6-be59-d6fd0d208bc8" providerId="ADAL" clId="{1DA29165-0575-324E-833C-132E466A62F1}" dt="2023-12-27T01:14:14.470" v="34" actId="2696"/>
        <pc:sldMkLst>
          <pc:docMk/>
          <pc:sldMk cId="672039885" sldId="1755"/>
        </pc:sldMkLst>
      </pc:sldChg>
      <pc:sldChg chg="del">
        <pc:chgData name="Daniel Khashabi" userId="62390808-c838-45e6-be59-d6fd0d208bc8" providerId="ADAL" clId="{1DA29165-0575-324E-833C-132E466A62F1}" dt="2023-12-27T01:14:16.138" v="35" actId="2696"/>
        <pc:sldMkLst>
          <pc:docMk/>
          <pc:sldMk cId="4262172593" sldId="1756"/>
        </pc:sldMkLst>
      </pc:sldChg>
      <pc:sldChg chg="add del">
        <pc:chgData name="Daniel Khashabi" userId="62390808-c838-45e6-be59-d6fd0d208bc8" providerId="ADAL" clId="{1DA29165-0575-324E-833C-132E466A62F1}" dt="2023-12-27T01:14:25.201" v="39"/>
        <pc:sldMkLst>
          <pc:docMk/>
          <pc:sldMk cId="166949356" sldId="2040"/>
        </pc:sldMkLst>
      </pc:sldChg>
      <pc:sldChg chg="modSp new mod">
        <pc:chgData name="Daniel Khashabi" userId="62390808-c838-45e6-be59-d6fd0d208bc8" providerId="ADAL" clId="{1DA29165-0575-324E-833C-132E466A62F1}" dt="2023-12-27T01:21:59.515" v="220" actId="20577"/>
        <pc:sldMkLst>
          <pc:docMk/>
          <pc:sldMk cId="1291382318" sldId="2040"/>
        </pc:sldMkLst>
      </pc:sldChg>
      <pc:sldChg chg="modSp new mod">
        <pc:chgData name="Daniel Khashabi" userId="62390808-c838-45e6-be59-d6fd0d208bc8" providerId="ADAL" clId="{1DA29165-0575-324E-833C-132E466A62F1}" dt="2023-12-27T01:25:38.992" v="274" actId="20577"/>
        <pc:sldMkLst>
          <pc:docMk/>
          <pc:sldMk cId="2249732957" sldId="2041"/>
        </pc:sldMkLst>
      </pc:sldChg>
      <pc:sldChg chg="add">
        <pc:chgData name="Daniel Khashabi" userId="62390808-c838-45e6-be59-d6fd0d208bc8" providerId="ADAL" clId="{1DA29165-0575-324E-833C-132E466A62F1}" dt="2023-12-28T03:31:37.104" v="310"/>
        <pc:sldMkLst>
          <pc:docMk/>
          <pc:sldMk cId="3488085907" sldId="2110"/>
        </pc:sldMkLst>
      </pc:sldChg>
      <pc:sldChg chg="modSp add mod">
        <pc:chgData name="Daniel Khashabi" userId="62390808-c838-45e6-be59-d6fd0d208bc8" providerId="ADAL" clId="{1DA29165-0575-324E-833C-132E466A62F1}" dt="2023-12-28T03:32:15.800" v="396" actId="20577"/>
        <pc:sldMkLst>
          <pc:docMk/>
          <pc:sldMk cId="44626386" sldId="2111"/>
        </pc:sldMkLst>
      </pc:sldChg>
      <pc:sldMasterChg chg="addSldLayout delSldLayout">
        <pc:chgData name="Daniel Khashabi" userId="62390808-c838-45e6-be59-d6fd0d208bc8" providerId="ADAL" clId="{1DA29165-0575-324E-833C-132E466A62F1}" dt="2023-12-27T01:15:47.178" v="46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1DA29165-0575-324E-833C-132E466A62F1}" dt="2023-12-27T01:15:47.178" v="46" actId="2696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  <pc:docChgLst>
    <pc:chgData name="Daniel Khashabi" userId="S::dkhasha1@jh.edu::62390808-c838-45e6-be59-d6fd0d208bc8" providerId="AD" clId="Web-{5457382E-5854-61A3-E7A1-D5FBE2A9609E}"/>
    <pc:docChg chg="modSld">
      <pc:chgData name="Daniel Khashabi" userId="S::dkhasha1@jh.edu::62390808-c838-45e6-be59-d6fd0d208bc8" providerId="AD" clId="Web-{5457382E-5854-61A3-E7A1-D5FBE2A9609E}" dt="2025-01-13T21:36:24.633" v="1" actId="20577"/>
      <pc:docMkLst>
        <pc:docMk/>
      </pc:docMkLst>
      <pc:sldChg chg="modSp">
        <pc:chgData name="Daniel Khashabi" userId="S::dkhasha1@jh.edu::62390808-c838-45e6-be59-d6fd0d208bc8" providerId="AD" clId="Web-{5457382E-5854-61A3-E7A1-D5FBE2A9609E}" dt="2025-01-13T21:36:24.633" v="1" actId="20577"/>
        <pc:sldMkLst>
          <pc:docMk/>
          <pc:sldMk cId="194787052" sldId="2039"/>
        </pc:sldMkLst>
        <pc:spChg chg="mod">
          <ac:chgData name="Daniel Khashabi" userId="S::dkhasha1@jh.edu::62390808-c838-45e6-be59-d6fd0d208bc8" providerId="AD" clId="Web-{5457382E-5854-61A3-E7A1-D5FBE2A9609E}" dt="2025-01-13T21:36:24.633" v="1" actId="20577"/>
          <ac:spMkLst>
            <pc:docMk/>
            <pc:sldMk cId="194787052" sldId="2039"/>
            <ac:spMk id="4" creationId="{9815EAD3-A53F-C37B-459A-7BDFE257C609}"/>
          </ac:spMkLst>
        </pc:spChg>
      </pc:sldChg>
    </pc:docChg>
  </pc:docChgLst>
  <pc:docChgLst>
    <pc:chgData name="Daniel Khashabi" userId="S::dkhasha1@jh.edu::62390808-c838-45e6-be59-d6fd0d208bc8" providerId="AD" clId="Web-{FD5A4342-5EFC-46A0-FAB5-88591191E6A8}"/>
    <pc:docChg chg="addSld delSld">
      <pc:chgData name="Daniel Khashabi" userId="S::dkhasha1@jh.edu::62390808-c838-45e6-be59-d6fd0d208bc8" providerId="AD" clId="Web-{FD5A4342-5EFC-46A0-FAB5-88591191E6A8}" dt="2023-02-01T04:04:29.038" v="82"/>
      <pc:docMkLst>
        <pc:docMk/>
      </pc:docMkLst>
      <pc:sldChg chg="del">
        <pc:chgData name="Daniel Khashabi" userId="S::dkhasha1@jh.edu::62390808-c838-45e6-be59-d6fd0d208bc8" providerId="AD" clId="Web-{FD5A4342-5EFC-46A0-FAB5-88591191E6A8}" dt="2023-02-01T04:04:26.272" v="71"/>
        <pc:sldMkLst>
          <pc:docMk/>
          <pc:sldMk cId="0" sldId="261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2"/>
        <pc:sldMkLst>
          <pc:docMk/>
          <pc:sldMk cId="1411075580" sldId="262"/>
        </pc:sldMkLst>
      </pc:sldChg>
      <pc:sldChg chg="del">
        <pc:chgData name="Daniel Khashabi" userId="S::dkhasha1@jh.edu::62390808-c838-45e6-be59-d6fd0d208bc8" providerId="AD" clId="Web-{FD5A4342-5EFC-46A0-FAB5-88591191E6A8}" dt="2023-02-01T04:04:10.802" v="10"/>
        <pc:sldMkLst>
          <pc:docMk/>
          <pc:sldMk cId="1454944910" sldId="283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1"/>
        <pc:sldMkLst>
          <pc:docMk/>
          <pc:sldMk cId="447448572" sldId="300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8"/>
        <pc:sldMkLst>
          <pc:docMk/>
          <pc:sldMk cId="1523385809" sldId="65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9"/>
        <pc:sldMkLst>
          <pc:docMk/>
          <pc:sldMk cId="355718546" sldId="1174"/>
        </pc:sldMkLst>
      </pc:sldChg>
      <pc:sldChg chg="del">
        <pc:chgData name="Daniel Khashabi" userId="S::dkhasha1@jh.edu::62390808-c838-45e6-be59-d6fd0d208bc8" providerId="AD" clId="Web-{FD5A4342-5EFC-46A0-FAB5-88591191E6A8}" dt="2023-02-01T04:04:26.272" v="70"/>
        <pc:sldMkLst>
          <pc:docMk/>
          <pc:sldMk cId="2320847136" sldId="1196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8"/>
        <pc:sldMkLst>
          <pc:docMk/>
          <pc:sldMk cId="3657928888" sldId="119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7"/>
        <pc:sldMkLst>
          <pc:docMk/>
          <pc:sldMk cId="3285387176" sldId="119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6"/>
        <pc:sldMkLst>
          <pc:docMk/>
          <pc:sldMk cId="2650011554" sldId="1199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5"/>
        <pc:sldMkLst>
          <pc:docMk/>
          <pc:sldMk cId="4017514605" sldId="1200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4"/>
        <pc:sldMkLst>
          <pc:docMk/>
          <pc:sldMk cId="779345238" sldId="1201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3"/>
        <pc:sldMkLst>
          <pc:docMk/>
          <pc:sldMk cId="3423360955" sldId="1202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2"/>
        <pc:sldMkLst>
          <pc:docMk/>
          <pc:sldMk cId="1223470571" sldId="1203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1"/>
        <pc:sldMkLst>
          <pc:docMk/>
          <pc:sldMk cId="3640111406" sldId="1204"/>
        </pc:sldMkLst>
      </pc:sldChg>
      <pc:sldChg chg="del">
        <pc:chgData name="Daniel Khashabi" userId="S::dkhasha1@jh.edu::62390808-c838-45e6-be59-d6fd0d208bc8" providerId="AD" clId="Web-{FD5A4342-5EFC-46A0-FAB5-88591191E6A8}" dt="2023-02-01T04:04:28.897" v="80"/>
        <pc:sldMkLst>
          <pc:docMk/>
          <pc:sldMk cId="1728152708" sldId="120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2"/>
        <pc:sldMkLst>
          <pc:docMk/>
          <pc:sldMk cId="727298840" sldId="1600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8"/>
        <pc:sldMkLst>
          <pc:docMk/>
          <pc:sldMk cId="1056000556" sldId="160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8"/>
        <pc:sldMkLst>
          <pc:docMk/>
          <pc:sldMk cId="1131622899" sldId="162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4"/>
        <pc:sldMkLst>
          <pc:docMk/>
          <pc:sldMk cId="6405746" sldId="1627"/>
        </pc:sldMkLst>
      </pc:sldChg>
      <pc:sldChg chg="del">
        <pc:chgData name="Daniel Khashabi" userId="S::dkhasha1@jh.edu::62390808-c838-45e6-be59-d6fd0d208bc8" providerId="AD" clId="Web-{FD5A4342-5EFC-46A0-FAB5-88591191E6A8}" dt="2023-02-01T04:04:10.865" v="11"/>
        <pc:sldMkLst>
          <pc:docMk/>
          <pc:sldMk cId="4222524964" sldId="1631"/>
        </pc:sldMkLst>
      </pc:sldChg>
      <pc:sldChg chg="del">
        <pc:chgData name="Daniel Khashabi" userId="S::dkhasha1@jh.edu::62390808-c838-45e6-be59-d6fd0d208bc8" providerId="AD" clId="Web-{FD5A4342-5EFC-46A0-FAB5-88591191E6A8}" dt="2023-02-01T04:04:12.302" v="22"/>
        <pc:sldMkLst>
          <pc:docMk/>
          <pc:sldMk cId="542037243" sldId="1632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9"/>
        <pc:sldMkLst>
          <pc:docMk/>
          <pc:sldMk cId="141963782" sldId="1639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7"/>
        <pc:sldMkLst>
          <pc:docMk/>
          <pc:sldMk cId="589837680" sldId="1640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5"/>
        <pc:sldMkLst>
          <pc:docMk/>
          <pc:sldMk cId="4225768104" sldId="164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1"/>
        <pc:sldMkLst>
          <pc:docMk/>
          <pc:sldMk cId="2268218042" sldId="1643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30"/>
        <pc:sldMkLst>
          <pc:docMk/>
          <pc:sldMk cId="2117584441" sldId="1644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9"/>
        <pc:sldMkLst>
          <pc:docMk/>
          <pc:sldMk cId="3162368232" sldId="1645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8"/>
        <pc:sldMkLst>
          <pc:docMk/>
          <pc:sldMk cId="1125321756" sldId="1646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6"/>
        <pc:sldMkLst>
          <pc:docMk/>
          <pc:sldMk cId="3031021562" sldId="1653"/>
        </pc:sldMkLst>
      </pc:sldChg>
      <pc:sldChg chg="del">
        <pc:chgData name="Daniel Khashabi" userId="S::dkhasha1@jh.edu::62390808-c838-45e6-be59-d6fd0d208bc8" providerId="AD" clId="Web-{FD5A4342-5EFC-46A0-FAB5-88591191E6A8}" dt="2023-02-01T04:04:12.599" v="25"/>
        <pc:sldMkLst>
          <pc:docMk/>
          <pc:sldMk cId="3392098476" sldId="1654"/>
        </pc:sldMkLst>
      </pc:sldChg>
      <pc:sldChg chg="del">
        <pc:chgData name="Daniel Khashabi" userId="S::dkhasha1@jh.edu::62390808-c838-45e6-be59-d6fd0d208bc8" providerId="AD" clId="Web-{FD5A4342-5EFC-46A0-FAB5-88591191E6A8}" dt="2023-02-01T04:04:12.537" v="24"/>
        <pc:sldMkLst>
          <pc:docMk/>
          <pc:sldMk cId="3581742233" sldId="1655"/>
        </pc:sldMkLst>
      </pc:sldChg>
      <pc:sldChg chg="del">
        <pc:chgData name="Daniel Khashabi" userId="S::dkhasha1@jh.edu::62390808-c838-45e6-be59-d6fd0d208bc8" providerId="AD" clId="Web-{FD5A4342-5EFC-46A0-FAB5-88591191E6A8}" dt="2023-02-01T04:04:11.787" v="17"/>
        <pc:sldMkLst>
          <pc:docMk/>
          <pc:sldMk cId="123703337" sldId="1657"/>
        </pc:sldMkLst>
      </pc:sldChg>
      <pc:sldChg chg="del">
        <pc:chgData name="Daniel Khashabi" userId="S::dkhasha1@jh.edu::62390808-c838-45e6-be59-d6fd0d208bc8" providerId="AD" clId="Web-{FD5A4342-5EFC-46A0-FAB5-88591191E6A8}" dt="2023-02-01T04:04:11.552" v="16"/>
        <pc:sldMkLst>
          <pc:docMk/>
          <pc:sldMk cId="348210413" sldId="1659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5"/>
        <pc:sldMkLst>
          <pc:docMk/>
          <pc:sldMk cId="698363736" sldId="1660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4"/>
        <pc:sldMkLst>
          <pc:docMk/>
          <pc:sldMk cId="3524147041" sldId="1661"/>
        </pc:sldMkLst>
      </pc:sldChg>
      <pc:sldChg chg="del">
        <pc:chgData name="Daniel Khashabi" userId="S::dkhasha1@jh.edu::62390808-c838-45e6-be59-d6fd0d208bc8" providerId="AD" clId="Web-{FD5A4342-5EFC-46A0-FAB5-88591191E6A8}" dt="2023-02-01T04:04:12.459" v="23"/>
        <pc:sldMkLst>
          <pc:docMk/>
          <pc:sldMk cId="2933648439" sldId="1662"/>
        </pc:sldMkLst>
      </pc:sldChg>
      <pc:sldChg chg="del">
        <pc:chgData name="Daniel Khashabi" userId="S::dkhasha1@jh.edu::62390808-c838-45e6-be59-d6fd0d208bc8" providerId="AD" clId="Web-{FD5A4342-5EFC-46A0-FAB5-88591191E6A8}" dt="2023-02-01T04:04:10.490" v="3"/>
        <pc:sldMkLst>
          <pc:docMk/>
          <pc:sldMk cId="1398757666" sldId="1663"/>
        </pc:sldMkLst>
      </pc:sldChg>
      <pc:sldChg chg="del">
        <pc:chgData name="Daniel Khashabi" userId="S::dkhasha1@jh.edu::62390808-c838-45e6-be59-d6fd0d208bc8" providerId="AD" clId="Web-{FD5A4342-5EFC-46A0-FAB5-88591191E6A8}" dt="2023-02-01T04:04:10.927" v="12"/>
        <pc:sldMkLst>
          <pc:docMk/>
          <pc:sldMk cId="1002919132" sldId="1664"/>
        </pc:sldMkLst>
      </pc:sldChg>
      <pc:sldChg chg="del">
        <pc:chgData name="Daniel Khashabi" userId="S::dkhasha1@jh.edu::62390808-c838-45e6-be59-d6fd0d208bc8" providerId="AD" clId="Web-{FD5A4342-5EFC-46A0-FAB5-88591191E6A8}" dt="2023-02-01T04:04:11.005" v="13"/>
        <pc:sldMkLst>
          <pc:docMk/>
          <pc:sldMk cId="3961929418" sldId="1665"/>
        </pc:sldMkLst>
      </pc:sldChg>
      <pc:sldChg chg="del">
        <pc:chgData name="Daniel Khashabi" userId="S::dkhasha1@jh.edu::62390808-c838-45e6-be59-d6fd0d208bc8" providerId="AD" clId="Web-{FD5A4342-5EFC-46A0-FAB5-88591191E6A8}" dt="2023-02-01T04:04:10.724" v="9"/>
        <pc:sldMkLst>
          <pc:docMk/>
          <pc:sldMk cId="2951355174" sldId="1667"/>
        </pc:sldMkLst>
      </pc:sldChg>
      <pc:sldChg chg="del">
        <pc:chgData name="Daniel Khashabi" userId="S::dkhasha1@jh.edu::62390808-c838-45e6-be59-d6fd0d208bc8" providerId="AD" clId="Web-{FD5A4342-5EFC-46A0-FAB5-88591191E6A8}" dt="2023-02-01T04:04:10.552" v="5"/>
        <pc:sldMkLst>
          <pc:docMk/>
          <pc:sldMk cId="4277448135" sldId="1668"/>
        </pc:sldMkLst>
      </pc:sldChg>
      <pc:sldChg chg="del">
        <pc:chgData name="Daniel Khashabi" userId="S::dkhasha1@jh.edu::62390808-c838-45e6-be59-d6fd0d208bc8" providerId="AD" clId="Web-{FD5A4342-5EFC-46A0-FAB5-88591191E6A8}" dt="2023-02-01T04:04:26.616" v="74"/>
        <pc:sldMkLst>
          <pc:docMk/>
          <pc:sldMk cId="1074520642" sldId="1669"/>
        </pc:sldMkLst>
      </pc:sldChg>
      <pc:sldChg chg="del">
        <pc:chgData name="Daniel Khashabi" userId="S::dkhasha1@jh.edu::62390808-c838-45e6-be59-d6fd0d208bc8" providerId="AD" clId="Web-{FD5A4342-5EFC-46A0-FAB5-88591191E6A8}" dt="2023-02-01T04:04:10.584" v="6"/>
        <pc:sldMkLst>
          <pc:docMk/>
          <pc:sldMk cId="3988422849" sldId="1670"/>
        </pc:sldMkLst>
      </pc:sldChg>
      <pc:sldChg chg="del">
        <pc:chgData name="Daniel Khashabi" userId="S::dkhasha1@jh.edu::62390808-c838-45e6-be59-d6fd0d208bc8" providerId="AD" clId="Web-{FD5A4342-5EFC-46A0-FAB5-88591191E6A8}" dt="2023-02-01T04:04:27.928" v="79"/>
        <pc:sldMkLst>
          <pc:docMk/>
          <pc:sldMk cId="2149635707" sldId="1671"/>
        </pc:sldMkLst>
      </pc:sldChg>
      <pc:sldChg chg="del">
        <pc:chgData name="Daniel Khashabi" userId="S::dkhasha1@jh.edu::62390808-c838-45e6-be59-d6fd0d208bc8" providerId="AD" clId="Web-{FD5A4342-5EFC-46A0-FAB5-88591191E6A8}" dt="2023-02-01T04:04:09.943" v="0"/>
        <pc:sldMkLst>
          <pc:docMk/>
          <pc:sldMk cId="1217845968" sldId="1672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1"/>
        <pc:sldMkLst>
          <pc:docMk/>
          <pc:sldMk cId="2374417181" sldId="1675"/>
        </pc:sldMkLst>
      </pc:sldChg>
      <pc:sldChg chg="del">
        <pc:chgData name="Daniel Khashabi" userId="S::dkhasha1@jh.edu::62390808-c838-45e6-be59-d6fd0d208bc8" providerId="AD" clId="Web-{FD5A4342-5EFC-46A0-FAB5-88591191E6A8}" dt="2023-02-01T04:04:27.006" v="76"/>
        <pc:sldMkLst>
          <pc:docMk/>
          <pc:sldMk cId="3378822093" sldId="1676"/>
        </pc:sldMkLst>
      </pc:sldChg>
      <pc:sldChg chg="del">
        <pc:chgData name="Daniel Khashabi" userId="S::dkhasha1@jh.edu::62390808-c838-45e6-be59-d6fd0d208bc8" providerId="AD" clId="Web-{FD5A4342-5EFC-46A0-FAB5-88591191E6A8}" dt="2023-02-01T04:04:27.584" v="78"/>
        <pc:sldMkLst>
          <pc:docMk/>
          <pc:sldMk cId="3194693317" sldId="1677"/>
        </pc:sldMkLst>
      </pc:sldChg>
      <pc:sldChg chg="del">
        <pc:chgData name="Daniel Khashabi" userId="S::dkhasha1@jh.edu::62390808-c838-45e6-be59-d6fd0d208bc8" providerId="AD" clId="Web-{FD5A4342-5EFC-46A0-FAB5-88591191E6A8}" dt="2023-02-01T04:04:27.319" v="77"/>
        <pc:sldMkLst>
          <pc:docMk/>
          <pc:sldMk cId="4173891115" sldId="167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0"/>
        <pc:sldMkLst>
          <pc:docMk/>
          <pc:sldMk cId="2297184750" sldId="1679"/>
        </pc:sldMkLst>
      </pc:sldChg>
      <pc:sldChg chg="del">
        <pc:chgData name="Daniel Khashabi" userId="S::dkhasha1@jh.edu::62390808-c838-45e6-be59-d6fd0d208bc8" providerId="AD" clId="Web-{FD5A4342-5EFC-46A0-FAB5-88591191E6A8}" dt="2023-02-01T04:04:26.787" v="75"/>
        <pc:sldMkLst>
          <pc:docMk/>
          <pc:sldMk cId="1526895904" sldId="1680"/>
        </pc:sldMkLst>
      </pc:sldChg>
      <pc:sldChg chg="del">
        <pc:chgData name="Daniel Khashabi" userId="S::dkhasha1@jh.edu::62390808-c838-45e6-be59-d6fd0d208bc8" providerId="AD" clId="Web-{FD5A4342-5EFC-46A0-FAB5-88591191E6A8}" dt="2023-02-01T04:04:26.506" v="73"/>
        <pc:sldMkLst>
          <pc:docMk/>
          <pc:sldMk cId="2964395708" sldId="1681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9"/>
        <pc:sldMkLst>
          <pc:docMk/>
          <pc:sldMk cId="1542248815" sldId="1682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7"/>
        <pc:sldMkLst>
          <pc:docMk/>
          <pc:sldMk cId="1560536375" sldId="1685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6"/>
        <pc:sldMkLst>
          <pc:docMk/>
          <pc:sldMk cId="1835313957" sldId="1686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5"/>
        <pc:sldMkLst>
          <pc:docMk/>
          <pc:sldMk cId="2873438132" sldId="1687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4"/>
        <pc:sldMkLst>
          <pc:docMk/>
          <pc:sldMk cId="328108669" sldId="1688"/>
        </pc:sldMkLst>
      </pc:sldChg>
      <pc:sldChg chg="del">
        <pc:chgData name="Daniel Khashabi" userId="S::dkhasha1@jh.edu::62390808-c838-45e6-be59-d6fd0d208bc8" providerId="AD" clId="Web-{FD5A4342-5EFC-46A0-FAB5-88591191E6A8}" dt="2023-02-01T04:04:28.944" v="81"/>
        <pc:sldMkLst>
          <pc:docMk/>
          <pc:sldMk cId="910497778" sldId="1689"/>
        </pc:sldMkLst>
      </pc:sldChg>
      <pc:sldChg chg="del">
        <pc:chgData name="Daniel Khashabi" userId="S::dkhasha1@jh.edu::62390808-c838-45e6-be59-d6fd0d208bc8" providerId="AD" clId="Web-{FD5A4342-5EFC-46A0-FAB5-88591191E6A8}" dt="2023-02-01T04:04:29.038" v="82"/>
        <pc:sldMkLst>
          <pc:docMk/>
          <pc:sldMk cId="1932869803" sldId="1690"/>
        </pc:sldMkLst>
      </pc:sldChg>
      <pc:sldChg chg="del">
        <pc:chgData name="Daniel Khashabi" userId="S::dkhasha1@jh.edu::62390808-c838-45e6-be59-d6fd0d208bc8" providerId="AD" clId="Web-{FD5A4342-5EFC-46A0-FAB5-88591191E6A8}" dt="2023-02-01T04:04:26.334" v="72"/>
        <pc:sldMkLst>
          <pc:docMk/>
          <pc:sldMk cId="2156515584" sldId="1691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7"/>
        <pc:sldMkLst>
          <pc:docMk/>
          <pc:sldMk cId="441741523" sldId="1692"/>
        </pc:sldMkLst>
      </pc:sldChg>
      <pc:sldChg chg="add">
        <pc:chgData name="Daniel Khashabi" userId="S::dkhasha1@jh.edu::62390808-c838-45e6-be59-d6fd0d208bc8" providerId="AD" clId="Web-{FD5A4342-5EFC-46A0-FAB5-88591191E6A8}" dt="2023-02-01T04:04:18.475" v="53"/>
        <pc:sldMkLst>
          <pc:docMk/>
          <pc:sldMk cId="4038746566" sldId="1692"/>
        </pc:sldMkLst>
      </pc:sldChg>
      <pc:sldChg chg="new del">
        <pc:chgData name="Daniel Khashabi" userId="S::dkhasha1@jh.edu::62390808-c838-45e6-be59-d6fd0d208bc8" providerId="AD" clId="Web-{FD5A4342-5EFC-46A0-FAB5-88591191E6A8}" dt="2023-02-01T04:04:17.709" v="52"/>
        <pc:sldMkLst>
          <pc:docMk/>
          <pc:sldMk cId="4118338584" sldId="1692"/>
        </pc:sldMkLst>
      </pc:sldChg>
      <pc:sldChg chg="del">
        <pc:chgData name="Daniel Khashabi" userId="S::dkhasha1@jh.edu::62390808-c838-45e6-be59-d6fd0d208bc8" providerId="AD" clId="Web-{FD5A4342-5EFC-46A0-FAB5-88591191E6A8}" dt="2023-02-01T04:04:10.537" v="4"/>
        <pc:sldMkLst>
          <pc:docMk/>
          <pc:sldMk cId="3773639269" sldId="1693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50"/>
        <pc:sldMkLst>
          <pc:docMk/>
          <pc:sldMk cId="2949251900" sldId="1694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9"/>
        <pc:sldMkLst>
          <pc:docMk/>
          <pc:sldMk cId="608107547" sldId="169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5"/>
        <pc:sldMkLst>
          <pc:docMk/>
          <pc:sldMk cId="365434880" sldId="169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4"/>
        <pc:sldMkLst>
          <pc:docMk/>
          <pc:sldMk cId="262473804" sldId="1697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0"/>
        <pc:sldMkLst>
          <pc:docMk/>
          <pc:sldMk cId="735725716" sldId="1698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6"/>
        <pc:sldMkLst>
          <pc:docMk/>
          <pc:sldMk cId="2066859693" sldId="1699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3"/>
        <pc:sldMkLst>
          <pc:docMk/>
          <pc:sldMk cId="736942930" sldId="1700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8"/>
        <pc:sldMkLst>
          <pc:docMk/>
          <pc:sldMk cId="510463680" sldId="1701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3"/>
        <pc:sldMkLst>
          <pc:docMk/>
          <pc:sldMk cId="3510940652" sldId="1702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7"/>
        <pc:sldMkLst>
          <pc:docMk/>
          <pc:sldMk cId="656129993" sldId="1704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6"/>
        <pc:sldMkLst>
          <pc:docMk/>
          <pc:sldMk cId="2729341271" sldId="1706"/>
        </pc:sldMkLst>
      </pc:sldChg>
      <pc:sldChg chg="del">
        <pc:chgData name="Daniel Khashabi" userId="S::dkhasha1@jh.edu::62390808-c838-45e6-be59-d6fd0d208bc8" providerId="AD" clId="Web-{FD5A4342-5EFC-46A0-FAB5-88591191E6A8}" dt="2023-02-01T04:04:12.271" v="21"/>
        <pc:sldMkLst>
          <pc:docMk/>
          <pc:sldMk cId="4276905889" sldId="1707"/>
        </pc:sldMkLst>
      </pc:sldChg>
      <pc:sldChg chg="del">
        <pc:chgData name="Daniel Khashabi" userId="S::dkhasha1@jh.edu::62390808-c838-45e6-be59-d6fd0d208bc8" providerId="AD" clId="Web-{FD5A4342-5EFC-46A0-FAB5-88591191E6A8}" dt="2023-02-01T04:04:12.193" v="20"/>
        <pc:sldMkLst>
          <pc:docMk/>
          <pc:sldMk cId="1662745113" sldId="1708"/>
        </pc:sldMkLst>
      </pc:sldChg>
      <pc:sldChg chg="del">
        <pc:chgData name="Daniel Khashabi" userId="S::dkhasha1@jh.edu::62390808-c838-45e6-be59-d6fd0d208bc8" providerId="AD" clId="Web-{FD5A4342-5EFC-46A0-FAB5-88591191E6A8}" dt="2023-02-01T04:04:12.021" v="19"/>
        <pc:sldMkLst>
          <pc:docMk/>
          <pc:sldMk cId="2724312155" sldId="1710"/>
        </pc:sldMkLst>
      </pc:sldChg>
      <pc:sldChg chg="del">
        <pc:chgData name="Daniel Khashabi" userId="S::dkhasha1@jh.edu::62390808-c838-45e6-be59-d6fd0d208bc8" providerId="AD" clId="Web-{FD5A4342-5EFC-46A0-FAB5-88591191E6A8}" dt="2023-02-01T04:04:11.912" v="18"/>
        <pc:sldMkLst>
          <pc:docMk/>
          <pc:sldMk cId="2718208960" sldId="1711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2"/>
        <pc:sldMkLst>
          <pc:docMk/>
          <pc:sldMk cId="3639273596" sldId="1712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7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C5E4AB05-620C-7E42-B3D0-270C6697A106}"/>
    <pc:docChg chg="undo redo custSel addSld delSld modSld sldOrd delMainMaster">
      <pc:chgData name="Daniel Khashabi" userId="62390808-c838-45e6-be59-d6fd0d208bc8" providerId="ADAL" clId="{C5E4AB05-620C-7E42-B3D0-270C6697A106}" dt="2025-03-25T12:50:41.262" v="1496" actId="20577"/>
      <pc:docMkLst>
        <pc:docMk/>
      </pc:docMkLst>
      <pc:sldChg chg="del">
        <pc:chgData name="Daniel Khashabi" userId="62390808-c838-45e6-be59-d6fd0d208bc8" providerId="ADAL" clId="{C5E4AB05-620C-7E42-B3D0-270C6697A106}" dt="2025-03-25T12:50:10.133" v="1489" actId="2696"/>
        <pc:sldMkLst>
          <pc:docMk/>
          <pc:sldMk cId="1733707332" sldId="258"/>
        </pc:sldMkLst>
      </pc:sldChg>
      <pc:sldChg chg="del">
        <pc:chgData name="Daniel Khashabi" userId="62390808-c838-45e6-be59-d6fd0d208bc8" providerId="ADAL" clId="{C5E4AB05-620C-7E42-B3D0-270C6697A106}" dt="2025-03-25T12:50:10.107" v="1487" actId="2696"/>
        <pc:sldMkLst>
          <pc:docMk/>
          <pc:sldMk cId="0" sldId="259"/>
        </pc:sldMkLst>
      </pc:sldChg>
      <pc:sldChg chg="modSp mod">
        <pc:chgData name="Daniel Khashabi" userId="62390808-c838-45e6-be59-d6fd0d208bc8" providerId="ADAL" clId="{C5E4AB05-620C-7E42-B3D0-270C6697A106}" dt="2025-03-25T12:41:51.054" v="1196" actId="113"/>
        <pc:sldMkLst>
          <pc:docMk/>
          <pc:sldMk cId="4148220881" sldId="1696"/>
        </pc:sldMkLst>
        <pc:spChg chg="mod">
          <ac:chgData name="Daniel Khashabi" userId="62390808-c838-45e6-be59-d6fd0d208bc8" providerId="ADAL" clId="{C5E4AB05-620C-7E42-B3D0-270C6697A106}" dt="2025-03-25T12:41:26.562" v="1154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C5E4AB05-620C-7E42-B3D0-270C6697A106}" dt="2025-03-25T12:41:51.054" v="1196" actId="113"/>
          <ac:spMkLst>
            <pc:docMk/>
            <pc:sldMk cId="4148220881" sldId="1696"/>
            <ac:spMk id="3" creationId="{F6EA24FE-46F3-2877-166C-2778E33EA6E0}"/>
          </ac:spMkLst>
        </pc:spChg>
      </pc:sldChg>
      <pc:sldChg chg="modSp mod">
        <pc:chgData name="Daniel Khashabi" userId="62390808-c838-45e6-be59-d6fd0d208bc8" providerId="ADAL" clId="{C5E4AB05-620C-7E42-B3D0-270C6697A106}" dt="2025-03-25T12:48:11.697" v="1402" actId="15"/>
        <pc:sldMkLst>
          <pc:docMk/>
          <pc:sldMk cId="890240898" sldId="1699"/>
        </pc:sldMkLst>
        <pc:spChg chg="mod">
          <ac:chgData name="Daniel Khashabi" userId="62390808-c838-45e6-be59-d6fd0d208bc8" providerId="ADAL" clId="{C5E4AB05-620C-7E42-B3D0-270C6697A106}" dt="2025-03-25T12:48:11.697" v="1402" actId="15"/>
          <ac:spMkLst>
            <pc:docMk/>
            <pc:sldMk cId="890240898" sldId="1699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C5E4AB05-620C-7E42-B3D0-270C6697A106}" dt="2025-03-25T12:49:36.567" v="1478" actId="207"/>
        <pc:sldMkLst>
          <pc:docMk/>
          <pc:sldMk cId="3311154227" sldId="1700"/>
        </pc:sldMkLst>
        <pc:spChg chg="mod">
          <ac:chgData name="Daniel Khashabi" userId="62390808-c838-45e6-be59-d6fd0d208bc8" providerId="ADAL" clId="{C5E4AB05-620C-7E42-B3D0-270C6697A106}" dt="2025-03-25T12:49:36.567" v="1478" actId="207"/>
          <ac:spMkLst>
            <pc:docMk/>
            <pc:sldMk cId="3311154227" sldId="1700"/>
            <ac:spMk id="2" creationId="{FAE5CB1C-B51E-5C51-4907-9021AD7BB952}"/>
          </ac:spMkLst>
        </pc:spChg>
      </pc:sldChg>
      <pc:sldChg chg="modSp mod modAnim">
        <pc:chgData name="Daniel Khashabi" userId="62390808-c838-45e6-be59-d6fd0d208bc8" providerId="ADAL" clId="{C5E4AB05-620C-7E42-B3D0-270C6697A106}" dt="2025-03-25T12:49:30.851" v="1477" actId="207"/>
        <pc:sldMkLst>
          <pc:docMk/>
          <pc:sldMk cId="1602735249" sldId="1702"/>
        </pc:sldMkLst>
        <pc:spChg chg="mod">
          <ac:chgData name="Daniel Khashabi" userId="62390808-c838-45e6-be59-d6fd0d208bc8" providerId="ADAL" clId="{C5E4AB05-620C-7E42-B3D0-270C6697A106}" dt="2025-03-25T12:49:30.851" v="1477" actId="20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62390808-c838-45e6-be59-d6fd0d208bc8" providerId="ADAL" clId="{C5E4AB05-620C-7E42-B3D0-270C6697A106}" dt="2025-03-25T12:49:19.320" v="1475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 mod ord modAnim">
        <pc:chgData name="Daniel Khashabi" userId="62390808-c838-45e6-be59-d6fd0d208bc8" providerId="ADAL" clId="{C5E4AB05-620C-7E42-B3D0-270C6697A106}" dt="2025-03-25T12:39:48.662" v="1088" actId="27636"/>
        <pc:sldMkLst>
          <pc:docMk/>
          <pc:sldMk cId="4098059191" sldId="1703"/>
        </pc:sldMkLst>
        <pc:spChg chg="mod">
          <ac:chgData name="Daniel Khashabi" userId="62390808-c838-45e6-be59-d6fd0d208bc8" providerId="ADAL" clId="{C5E4AB05-620C-7E42-B3D0-270C6697A106}" dt="2025-03-25T12:39:41.729" v="1085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C5E4AB05-620C-7E42-B3D0-270C6697A106}" dt="2025-03-25T12:39:48.662" v="1088" actId="27636"/>
          <ac:spMkLst>
            <pc:docMk/>
            <pc:sldMk cId="4098059191" sldId="1703"/>
            <ac:spMk id="3" creationId="{761D3E1B-D6D9-E447-E061-DF46D39CA0BC}"/>
          </ac:spMkLst>
        </pc:spChg>
      </pc:sldChg>
      <pc:sldChg chg="del">
        <pc:chgData name="Daniel Khashabi" userId="62390808-c838-45e6-be59-d6fd0d208bc8" providerId="ADAL" clId="{C5E4AB05-620C-7E42-B3D0-270C6697A106}" dt="2025-03-25T12:45:42.455" v="1348" actId="2696"/>
        <pc:sldMkLst>
          <pc:docMk/>
          <pc:sldMk cId="1263332425" sldId="1706"/>
        </pc:sldMkLst>
      </pc:sldChg>
      <pc:sldChg chg="del">
        <pc:chgData name="Daniel Khashabi" userId="62390808-c838-45e6-be59-d6fd0d208bc8" providerId="ADAL" clId="{C5E4AB05-620C-7E42-B3D0-270C6697A106}" dt="2025-03-25T12:50:10.009" v="1481" actId="2696"/>
        <pc:sldMkLst>
          <pc:docMk/>
          <pc:sldMk cId="903681912" sldId="1716"/>
        </pc:sldMkLst>
      </pc:sldChg>
      <pc:sldChg chg="del">
        <pc:chgData name="Daniel Khashabi" userId="62390808-c838-45e6-be59-d6fd0d208bc8" providerId="ADAL" clId="{C5E4AB05-620C-7E42-B3D0-270C6697A106}" dt="2025-03-25T12:50:10.026" v="1482" actId="2696"/>
        <pc:sldMkLst>
          <pc:docMk/>
          <pc:sldMk cId="811082449" sldId="1718"/>
        </pc:sldMkLst>
      </pc:sldChg>
      <pc:sldChg chg="modSp mod">
        <pc:chgData name="Daniel Khashabi" userId="62390808-c838-45e6-be59-d6fd0d208bc8" providerId="ADAL" clId="{C5E4AB05-620C-7E42-B3D0-270C6697A106}" dt="2025-03-25T12:45:17.685" v="1347" actId="404"/>
        <pc:sldMkLst>
          <pc:docMk/>
          <pc:sldMk cId="60101959" sldId="1724"/>
        </pc:sldMkLst>
        <pc:spChg chg="mod">
          <ac:chgData name="Daniel Khashabi" userId="62390808-c838-45e6-be59-d6fd0d208bc8" providerId="ADAL" clId="{C5E4AB05-620C-7E42-B3D0-270C6697A106}" dt="2025-03-25T12:45:17.685" v="1347" actId="404"/>
          <ac:spMkLst>
            <pc:docMk/>
            <pc:sldMk cId="60101959" sldId="1724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C5E4AB05-620C-7E42-B3D0-270C6697A106}" dt="2025-03-25T12:50:41.262" v="1496" actId="20577"/>
        <pc:sldMkLst>
          <pc:docMk/>
          <pc:sldMk cId="1743945596" sldId="1734"/>
        </pc:sldMkLst>
        <pc:spChg chg="mod">
          <ac:chgData name="Daniel Khashabi" userId="62390808-c838-45e6-be59-d6fd0d208bc8" providerId="ADAL" clId="{C5E4AB05-620C-7E42-B3D0-270C6697A106}" dt="2025-03-25T12:50:41.262" v="1496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mod ord modAnim">
        <pc:chgData name="Daniel Khashabi" userId="62390808-c838-45e6-be59-d6fd0d208bc8" providerId="ADAL" clId="{C5E4AB05-620C-7E42-B3D0-270C6697A106}" dt="2025-03-25T12:40:53.612" v="1125" actId="2711"/>
        <pc:sldMkLst>
          <pc:docMk/>
          <pc:sldMk cId="1017115922" sldId="1744"/>
        </pc:sldMkLst>
        <pc:spChg chg="mod">
          <ac:chgData name="Daniel Khashabi" userId="62390808-c838-45e6-be59-d6fd0d208bc8" providerId="ADAL" clId="{C5E4AB05-620C-7E42-B3D0-270C6697A106}" dt="2025-03-25T12:40:24.364" v="1117" actId="20577"/>
          <ac:spMkLst>
            <pc:docMk/>
            <pc:sldMk cId="1017115922" sldId="1744"/>
            <ac:spMk id="2" creationId="{836A680E-562B-0B9D-08AF-E56F190C12EB}"/>
          </ac:spMkLst>
        </pc:spChg>
        <pc:spChg chg="mod">
          <ac:chgData name="Daniel Khashabi" userId="62390808-c838-45e6-be59-d6fd0d208bc8" providerId="ADAL" clId="{C5E4AB05-620C-7E42-B3D0-270C6697A106}" dt="2025-03-25T12:40:53.612" v="1125" actId="2711"/>
          <ac:spMkLst>
            <pc:docMk/>
            <pc:sldMk cId="1017115922" sldId="1744"/>
            <ac:spMk id="3" creationId="{F6EA24FE-46F3-2877-166C-2778E33EA6E0}"/>
          </ac:spMkLst>
        </pc:spChg>
      </pc:sldChg>
      <pc:sldChg chg="del">
        <pc:chgData name="Daniel Khashabi" userId="62390808-c838-45e6-be59-d6fd0d208bc8" providerId="ADAL" clId="{C5E4AB05-620C-7E42-B3D0-270C6697A106}" dt="2025-03-25T12:50:10.122" v="1488" actId="2696"/>
        <pc:sldMkLst>
          <pc:docMk/>
          <pc:sldMk cId="2249732957" sldId="2041"/>
        </pc:sldMkLst>
      </pc:sldChg>
      <pc:sldChg chg="modSp mod">
        <pc:chgData name="Daniel Khashabi" userId="62390808-c838-45e6-be59-d6fd0d208bc8" providerId="ADAL" clId="{C5E4AB05-620C-7E42-B3D0-270C6697A106}" dt="2025-03-25T12:43:03.594" v="1236" actId="20577"/>
        <pc:sldMkLst>
          <pc:docMk/>
          <pc:sldMk cId="1507062415" sldId="2112"/>
        </pc:sldMkLst>
        <pc:spChg chg="mod">
          <ac:chgData name="Daniel Khashabi" userId="62390808-c838-45e6-be59-d6fd0d208bc8" providerId="ADAL" clId="{C5E4AB05-620C-7E42-B3D0-270C6697A106}" dt="2025-03-25T12:42:12.100" v="1210" actId="20577"/>
          <ac:spMkLst>
            <pc:docMk/>
            <pc:sldMk cId="1507062415" sldId="2112"/>
            <ac:spMk id="2" creationId="{26C891BC-950B-E868-F4C7-260A157FBE17}"/>
          </ac:spMkLst>
        </pc:spChg>
        <pc:spChg chg="mod">
          <ac:chgData name="Daniel Khashabi" userId="62390808-c838-45e6-be59-d6fd0d208bc8" providerId="ADAL" clId="{C5E4AB05-620C-7E42-B3D0-270C6697A106}" dt="2025-03-25T12:43:03.594" v="1236" actId="20577"/>
          <ac:spMkLst>
            <pc:docMk/>
            <pc:sldMk cId="1507062415" sldId="2112"/>
            <ac:spMk id="3" creationId="{539DF0D3-AF3D-5D7F-0256-30377CCD3E9D}"/>
          </ac:spMkLst>
        </pc:spChg>
      </pc:sldChg>
      <pc:sldChg chg="del">
        <pc:chgData name="Daniel Khashabi" userId="62390808-c838-45e6-be59-d6fd0d208bc8" providerId="ADAL" clId="{C5E4AB05-620C-7E42-B3D0-270C6697A106}" dt="2025-03-25T12:49:45.693" v="1479" actId="2696"/>
        <pc:sldMkLst>
          <pc:docMk/>
          <pc:sldMk cId="3069038164" sldId="2113"/>
        </pc:sldMkLst>
      </pc:sldChg>
      <pc:sldChg chg="del">
        <pc:chgData name="Daniel Khashabi" userId="62390808-c838-45e6-be59-d6fd0d208bc8" providerId="ADAL" clId="{C5E4AB05-620C-7E42-B3D0-270C6697A106}" dt="2025-03-25T12:49:45.711" v="1480" actId="2696"/>
        <pc:sldMkLst>
          <pc:docMk/>
          <pc:sldMk cId="1256802554" sldId="2114"/>
        </pc:sldMkLst>
      </pc:sldChg>
      <pc:sldChg chg="del">
        <pc:chgData name="Daniel Khashabi" userId="62390808-c838-45e6-be59-d6fd0d208bc8" providerId="ADAL" clId="{C5E4AB05-620C-7E42-B3D0-270C6697A106}" dt="2025-03-25T12:50:10.147" v="1490" actId="2696"/>
        <pc:sldMkLst>
          <pc:docMk/>
          <pc:sldMk cId="2382500893" sldId="2116"/>
        </pc:sldMkLst>
      </pc:sldChg>
      <pc:sldChg chg="del">
        <pc:chgData name="Daniel Khashabi" userId="62390808-c838-45e6-be59-d6fd0d208bc8" providerId="ADAL" clId="{C5E4AB05-620C-7E42-B3D0-270C6697A106}" dt="2025-03-25T12:50:10.072" v="1485" actId="2696"/>
        <pc:sldMkLst>
          <pc:docMk/>
          <pc:sldMk cId="3628810175" sldId="2117"/>
        </pc:sldMkLst>
      </pc:sldChg>
      <pc:sldChg chg="del">
        <pc:chgData name="Daniel Khashabi" userId="62390808-c838-45e6-be59-d6fd0d208bc8" providerId="ADAL" clId="{C5E4AB05-620C-7E42-B3D0-270C6697A106}" dt="2025-03-25T12:50:10.088" v="1486" actId="2696"/>
        <pc:sldMkLst>
          <pc:docMk/>
          <pc:sldMk cId="3061221288" sldId="2118"/>
        </pc:sldMkLst>
      </pc:sldChg>
      <pc:sldChg chg="del">
        <pc:chgData name="Daniel Khashabi" userId="62390808-c838-45e6-be59-d6fd0d208bc8" providerId="ADAL" clId="{C5E4AB05-620C-7E42-B3D0-270C6697A106}" dt="2025-03-25T12:50:10.058" v="1484" actId="2696"/>
        <pc:sldMkLst>
          <pc:docMk/>
          <pc:sldMk cId="1299648391" sldId="2119"/>
        </pc:sldMkLst>
      </pc:sldChg>
      <pc:sldChg chg="modSp del mod">
        <pc:chgData name="Daniel Khashabi" userId="62390808-c838-45e6-be59-d6fd0d208bc8" providerId="ADAL" clId="{C5E4AB05-620C-7E42-B3D0-270C6697A106}" dt="2025-03-25T12:50:20.845" v="1491" actId="2696"/>
        <pc:sldMkLst>
          <pc:docMk/>
          <pc:sldMk cId="1059103584" sldId="2120"/>
        </pc:sldMkLst>
        <pc:spChg chg="mod">
          <ac:chgData name="Daniel Khashabi" userId="62390808-c838-45e6-be59-d6fd0d208bc8" providerId="ADAL" clId="{C5E4AB05-620C-7E42-B3D0-270C6697A106}" dt="2025-03-25T12:32:57.736" v="104" actId="20577"/>
          <ac:spMkLst>
            <pc:docMk/>
            <pc:sldMk cId="1059103584" sldId="2120"/>
            <ac:spMk id="3" creationId="{F77EE35F-A37F-54B0-6EE6-86521C77C9EE}"/>
          </ac:spMkLst>
        </pc:spChg>
      </pc:sldChg>
      <pc:sldChg chg="modSp add mod ord">
        <pc:chgData name="Daniel Khashabi" userId="62390808-c838-45e6-be59-d6fd0d208bc8" providerId="ADAL" clId="{C5E4AB05-620C-7E42-B3D0-270C6697A106}" dt="2025-03-25T12:41:02.120" v="1126" actId="20578"/>
        <pc:sldMkLst>
          <pc:docMk/>
          <pc:sldMk cId="2527718113" sldId="2121"/>
        </pc:sldMkLst>
        <pc:spChg chg="mod">
          <ac:chgData name="Daniel Khashabi" userId="62390808-c838-45e6-be59-d6fd0d208bc8" providerId="ADAL" clId="{C5E4AB05-620C-7E42-B3D0-270C6697A106}" dt="2025-03-25T12:36:36.360" v="655" actId="20577"/>
          <ac:spMkLst>
            <pc:docMk/>
            <pc:sldMk cId="2527718113" sldId="2121"/>
            <ac:spMk id="2" creationId="{CC686DFB-9ED7-8C7F-C005-9CC59A974DD7}"/>
          </ac:spMkLst>
        </pc:spChg>
        <pc:spChg chg="mod">
          <ac:chgData name="Daniel Khashabi" userId="62390808-c838-45e6-be59-d6fd0d208bc8" providerId="ADAL" clId="{C5E4AB05-620C-7E42-B3D0-270C6697A106}" dt="2025-03-25T12:38:50.625" v="1052" actId="20577"/>
          <ac:spMkLst>
            <pc:docMk/>
            <pc:sldMk cId="2527718113" sldId="2121"/>
            <ac:spMk id="3" creationId="{7F8CB7DD-9C8F-6694-F52A-9C402491C94D}"/>
          </ac:spMkLst>
        </pc:spChg>
      </pc:sldChg>
      <pc:sldChg chg="modSp add mod modAnim">
        <pc:chgData name="Daniel Khashabi" userId="62390808-c838-45e6-be59-d6fd0d208bc8" providerId="ADAL" clId="{C5E4AB05-620C-7E42-B3D0-270C6697A106}" dt="2025-03-25T12:40:20.968" v="1116" actId="20577"/>
        <pc:sldMkLst>
          <pc:docMk/>
          <pc:sldMk cId="1676459716" sldId="2122"/>
        </pc:sldMkLst>
        <pc:spChg chg="mod">
          <ac:chgData name="Daniel Khashabi" userId="62390808-c838-45e6-be59-d6fd0d208bc8" providerId="ADAL" clId="{C5E4AB05-620C-7E42-B3D0-270C6697A106}" dt="2025-03-25T12:39:54.647" v="1113" actId="20577"/>
          <ac:spMkLst>
            <pc:docMk/>
            <pc:sldMk cId="1676459716" sldId="2122"/>
            <ac:spMk id="2" creationId="{52AE8730-7B2A-7D79-B015-65FEEEA77833}"/>
          </ac:spMkLst>
        </pc:spChg>
        <pc:spChg chg="mod">
          <ac:chgData name="Daniel Khashabi" userId="62390808-c838-45e6-be59-d6fd0d208bc8" providerId="ADAL" clId="{C5E4AB05-620C-7E42-B3D0-270C6697A106}" dt="2025-03-25T12:40:20.968" v="1116" actId="20577"/>
          <ac:spMkLst>
            <pc:docMk/>
            <pc:sldMk cId="1676459716" sldId="2122"/>
            <ac:spMk id="3" creationId="{2AAF4A6D-3065-3E85-75B7-E6AE9892EDA3}"/>
          </ac:spMkLst>
        </pc:spChg>
      </pc:sldChg>
      <pc:sldMasterChg chg="del">
        <pc:chgData name="Daniel Khashabi" userId="62390808-c838-45e6-be59-d6fd0d208bc8" providerId="ADAL" clId="{C5E4AB05-620C-7E42-B3D0-270C6697A106}" dt="2025-03-25T12:50:10.040" v="1483" actId="2696"/>
        <pc:sldMasterMkLst>
          <pc:docMk/>
          <pc:sldMasterMk cId="0" sldId="2147483684"/>
        </pc:sldMasterMkLst>
      </pc:sldMasterChg>
    </pc:docChg>
  </pc:docChgLst>
  <pc:docChgLst>
    <pc:chgData name="Daniel Khashabi" userId="S::dkhasha1@jh.edu::62390808-c838-45e6-be59-d6fd0d208bc8" providerId="AD" clId="Web-{5DDBC61D-02A1-9CEB-976E-53F3412D3498}"/>
    <pc:docChg chg="addSld modSld sldOrd">
      <pc:chgData name="Daniel Khashabi" userId="S::dkhasha1@jh.edu::62390808-c838-45e6-be59-d6fd0d208bc8" providerId="AD" clId="Web-{5DDBC61D-02A1-9CEB-976E-53F3412D3498}" dt="2023-02-14T00:37:10.015" v="60" actId="20577"/>
      <pc:docMkLst>
        <pc:docMk/>
      </pc:docMkLst>
      <pc:sldChg chg="modSp new ord">
        <pc:chgData name="Daniel Khashabi" userId="S::dkhasha1@jh.edu::62390808-c838-45e6-be59-d6fd0d208bc8" providerId="AD" clId="Web-{5DDBC61D-02A1-9CEB-976E-53F3412D3498}" dt="2023-02-14T00:36:15.247" v="8"/>
        <pc:sldMkLst>
          <pc:docMk/>
          <pc:sldMk cId="2147459888" sldId="1715"/>
        </pc:sldMkLst>
      </pc:sldChg>
      <pc:sldChg chg="modSp new">
        <pc:chgData name="Daniel Khashabi" userId="S::dkhasha1@jh.edu::62390808-c838-45e6-be59-d6fd0d208bc8" providerId="AD" clId="Web-{5DDBC61D-02A1-9CEB-976E-53F3412D3498}" dt="2023-02-14T00:37:10.015" v="60" actId="20577"/>
        <pc:sldMkLst>
          <pc:docMk/>
          <pc:sldMk cId="903681912" sldId="1716"/>
        </pc:sldMkLst>
      </pc:sldChg>
    </pc:docChg>
  </pc:docChgLst>
  <pc:docChgLst>
    <pc:chgData name="Daniel Khashabi" userId="S::dkhasha1@jh.edu::62390808-c838-45e6-be59-d6fd0d208bc8" providerId="AD" clId="Web-{B85483B6-363B-59D4-7E77-7E77EEB5F427}"/>
    <pc:docChg chg="addSld delSld modSld">
      <pc:chgData name="Daniel Khashabi" userId="S::dkhasha1@jh.edu::62390808-c838-45e6-be59-d6fd0d208bc8" providerId="AD" clId="Web-{B85483B6-363B-59D4-7E77-7E77EEB5F427}" dt="2023-02-14T02:13:06.226" v="301" actId="20577"/>
      <pc:docMkLst>
        <pc:docMk/>
      </pc:docMkLst>
      <pc:sldChg chg="del">
        <pc:chgData name="Daniel Khashabi" userId="S::dkhasha1@jh.edu::62390808-c838-45e6-be59-d6fd0d208bc8" providerId="AD" clId="Web-{B85483B6-363B-59D4-7E77-7E77EEB5F427}" dt="2023-02-14T02:04:57.932" v="108"/>
        <pc:sldMkLst>
          <pc:docMk/>
          <pc:sldMk cId="1386056504" sldId="1692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7"/>
        <pc:sldMkLst>
          <pc:docMk/>
          <pc:sldMk cId="1407059810" sldId="1693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6"/>
        <pc:sldMkLst>
          <pc:docMk/>
          <pc:sldMk cId="197923458" sldId="1694"/>
        </pc:sldMkLst>
      </pc:sldChg>
      <pc:sldChg chg="del">
        <pc:chgData name="Daniel Khashabi" userId="S::dkhasha1@jh.edu::62390808-c838-45e6-be59-d6fd0d208bc8" providerId="AD" clId="Web-{B85483B6-363B-59D4-7E77-7E77EEB5F427}" dt="2023-02-14T02:04:57.916" v="105"/>
        <pc:sldMkLst>
          <pc:docMk/>
          <pc:sldMk cId="1998605988" sldId="1695"/>
        </pc:sldMkLst>
      </pc:sldChg>
      <pc:sldChg chg="modSp">
        <pc:chgData name="Daniel Khashabi" userId="S::dkhasha1@jh.edu::62390808-c838-45e6-be59-d6fd0d208bc8" providerId="AD" clId="Web-{B85483B6-363B-59D4-7E77-7E77EEB5F427}" dt="2023-02-14T02:10:26.514" v="210" actId="20577"/>
        <pc:sldMkLst>
          <pc:docMk/>
          <pc:sldMk cId="3311154227" sldId="1700"/>
        </pc:sldMkLst>
      </pc:sldChg>
      <pc:sldChg chg="modSp">
        <pc:chgData name="Daniel Khashabi" userId="S::dkhasha1@jh.edu::62390808-c838-45e6-be59-d6fd0d208bc8" providerId="AD" clId="Web-{B85483B6-363B-59D4-7E77-7E77EEB5F427}" dt="2023-02-14T02:11:33.408" v="252" actId="20577"/>
        <pc:sldMkLst>
          <pc:docMk/>
          <pc:sldMk cId="3745349648" sldId="1708"/>
        </pc:sldMkLst>
      </pc:sldChg>
      <pc:sldChg chg="modSp">
        <pc:chgData name="Daniel Khashabi" userId="S::dkhasha1@jh.edu::62390808-c838-45e6-be59-d6fd0d208bc8" providerId="AD" clId="Web-{B85483B6-363B-59D4-7E77-7E77EEB5F427}" dt="2023-02-14T02:12:42.959" v="283" actId="20577"/>
        <pc:sldMkLst>
          <pc:docMk/>
          <pc:sldMk cId="879020580" sldId="1709"/>
        </pc:sldMkLst>
      </pc:sldChg>
      <pc:sldChg chg="modSp">
        <pc:chgData name="Daniel Khashabi" userId="S::dkhasha1@jh.edu::62390808-c838-45e6-be59-d6fd0d208bc8" providerId="AD" clId="Web-{B85483B6-363B-59D4-7E77-7E77EEB5F427}" dt="2023-02-14T02:05:18.683" v="126" actId="20577"/>
        <pc:sldMkLst>
          <pc:docMk/>
          <pc:sldMk cId="2869379610" sldId="1714"/>
        </pc:sldMkLst>
      </pc:sldChg>
      <pc:sldChg chg="modSp">
        <pc:chgData name="Daniel Khashabi" userId="S::dkhasha1@jh.edu::62390808-c838-45e6-be59-d6fd0d208bc8" providerId="AD" clId="Web-{B85483B6-363B-59D4-7E77-7E77EEB5F427}" dt="2023-02-14T02:09:08.196" v="207" actId="20577"/>
        <pc:sldMkLst>
          <pc:docMk/>
          <pc:sldMk cId="903681912" sldId="1716"/>
        </pc:sldMkLst>
      </pc:sldChg>
      <pc:sldChg chg="modSp new">
        <pc:chgData name="Daniel Khashabi" userId="S::dkhasha1@jh.edu::62390808-c838-45e6-be59-d6fd0d208bc8" providerId="AD" clId="Web-{B85483B6-363B-59D4-7E77-7E77EEB5F427}" dt="2023-02-14T02:06:23.999" v="179" actId="20577"/>
        <pc:sldMkLst>
          <pc:docMk/>
          <pc:sldMk cId="4206760169" sldId="1717"/>
        </pc:sldMkLst>
      </pc:sldChg>
      <pc:sldChg chg="add">
        <pc:chgData name="Daniel Khashabi" userId="S::dkhasha1@jh.edu::62390808-c838-45e6-be59-d6fd0d208bc8" providerId="AD" clId="Web-{B85483B6-363B-59D4-7E77-7E77EEB5F427}" dt="2023-02-14T02:05:02.104" v="109"/>
        <pc:sldMkLst>
          <pc:docMk/>
          <pc:sldMk cId="811082449" sldId="1718"/>
        </pc:sldMkLst>
      </pc:sldChg>
      <pc:sldChg chg="add del replId">
        <pc:chgData name="Daniel Khashabi" userId="S::dkhasha1@jh.edu::62390808-c838-45e6-be59-d6fd0d208bc8" providerId="AD" clId="Web-{B85483B6-363B-59D4-7E77-7E77EEB5F427}" dt="2023-02-14T02:04:44.415" v="104"/>
        <pc:sldMkLst>
          <pc:docMk/>
          <pc:sldMk cId="3926271262" sldId="1718"/>
        </pc:sldMkLst>
      </pc:sldChg>
      <pc:sldChg chg="add">
        <pc:chgData name="Daniel Khashabi" userId="S::dkhasha1@jh.edu::62390808-c838-45e6-be59-d6fd0d208bc8" providerId="AD" clId="Web-{B85483B6-363B-59D4-7E77-7E77EEB5F427}" dt="2023-02-14T02:05:02.385" v="110"/>
        <pc:sldMkLst>
          <pc:docMk/>
          <pc:sldMk cId="2130003337" sldId="1719"/>
        </pc:sldMkLst>
      </pc:sldChg>
      <pc:sldChg chg="add">
        <pc:chgData name="Daniel Khashabi" userId="S::dkhasha1@jh.edu::62390808-c838-45e6-be59-d6fd0d208bc8" providerId="AD" clId="Web-{B85483B6-363B-59D4-7E77-7E77EEB5F427}" dt="2023-02-14T02:05:02.666" v="111"/>
        <pc:sldMkLst>
          <pc:docMk/>
          <pc:sldMk cId="2971689945" sldId="1720"/>
        </pc:sldMkLst>
      </pc:sldChg>
      <pc:sldChg chg="add">
        <pc:chgData name="Daniel Khashabi" userId="S::dkhasha1@jh.edu::62390808-c838-45e6-be59-d6fd0d208bc8" providerId="AD" clId="Web-{B85483B6-363B-59D4-7E77-7E77EEB5F427}" dt="2023-02-14T02:05:02.963" v="112"/>
        <pc:sldMkLst>
          <pc:docMk/>
          <pc:sldMk cId="2473083447" sldId="1721"/>
        </pc:sldMkLst>
      </pc:sldChg>
      <pc:sldChg chg="delSp modSp new">
        <pc:chgData name="Daniel Khashabi" userId="S::dkhasha1@jh.edu::62390808-c838-45e6-be59-d6fd0d208bc8" providerId="AD" clId="Web-{B85483B6-363B-59D4-7E77-7E77EEB5F427}" dt="2023-02-14T02:08:37.195" v="206" actId="1076"/>
        <pc:sldMkLst>
          <pc:docMk/>
          <pc:sldMk cId="1638415415" sldId="1722"/>
        </pc:sldMkLst>
      </pc:sldChg>
      <pc:sldChg chg="modSp add replId">
        <pc:chgData name="Daniel Khashabi" userId="S::dkhasha1@jh.edu::62390808-c838-45e6-be59-d6fd0d208bc8" providerId="AD" clId="Web-{B85483B6-363B-59D4-7E77-7E77EEB5F427}" dt="2023-02-14T02:13:06.226" v="301" actId="20577"/>
        <pc:sldMkLst>
          <pc:docMk/>
          <pc:sldMk cId="3153272016" sldId="1723"/>
        </pc:sldMkLst>
      </pc:sldChg>
    </pc:docChg>
  </pc:docChgLst>
  <pc:docChgLst>
    <pc:chgData name="Daniel Khashabi" userId="S::dkhasha1@jh.edu::62390808-c838-45e6-be59-d6fd0d208bc8" providerId="AD" clId="Web-{2136B7CD-7D07-3D06-35E8-B7E9DB7708A3}"/>
    <pc:docChg chg="addSld modSld">
      <pc:chgData name="Daniel Khashabi" userId="S::dkhasha1@jh.edu::62390808-c838-45e6-be59-d6fd0d208bc8" providerId="AD" clId="Web-{2136B7CD-7D07-3D06-35E8-B7E9DB7708A3}" dt="2023-02-17T02:10:15.085" v="6" actId="20577"/>
      <pc:docMkLst>
        <pc:docMk/>
      </pc:docMkLst>
      <pc:sldChg chg="addSp delSp modSp new">
        <pc:chgData name="Daniel Khashabi" userId="S::dkhasha1@jh.edu::62390808-c838-45e6-be59-d6fd0d208bc8" providerId="AD" clId="Web-{2136B7CD-7D07-3D06-35E8-B7E9DB7708A3}" dt="2023-02-17T02:10:15.085" v="6" actId="20577"/>
        <pc:sldMkLst>
          <pc:docMk/>
          <pc:sldMk cId="1515617490" sldId="1727"/>
        </pc:sldMkLst>
      </pc:sldChg>
    </pc:docChg>
  </pc:docChgLst>
  <pc:docChgLst>
    <pc:chgData name="Adarsh Chaluvaraju" userId="S::achaluv1@jh.edu::cd9accf9-4c30-4a7e-9f6d-7ce8c231cbda" providerId="AD" clId="Web-{67B1E309-CC91-1D59-4EA2-84D6C43CDE07}"/>
    <pc:docChg chg="modSld">
      <pc:chgData name="Adarsh Chaluvaraju" userId="S::achaluv1@jh.edu::cd9accf9-4c30-4a7e-9f6d-7ce8c231cbda" providerId="AD" clId="Web-{67B1E309-CC91-1D59-4EA2-84D6C43CDE07}" dt="2023-03-31T19:51:03.212" v="1" actId="20577"/>
      <pc:docMkLst>
        <pc:docMk/>
      </pc:docMkLst>
      <pc:sldChg chg="modSp">
        <pc:chgData name="Adarsh Chaluvaraju" userId="S::achaluv1@jh.edu::cd9accf9-4c30-4a7e-9f6d-7ce8c231cbda" providerId="AD" clId="Web-{67B1E309-CC91-1D59-4EA2-84D6C43CDE07}" dt="2023-03-31T19:51:03.212" v="1" actId="20577"/>
        <pc:sldMkLst>
          <pc:docMk/>
          <pc:sldMk cId="254359203" sldId="1743"/>
        </pc:sldMkLst>
      </pc:sldChg>
    </pc:docChg>
  </pc:docChgLst>
  <pc:docChgLst>
    <pc:chgData name="Daniel Khashabi" userId="S::dkhasha1@jh.edu::62390808-c838-45e6-be59-d6fd0d208bc8" providerId="AD" clId="Web-{1C745C21-711B-979D-B16E-A95F84BC9FB3}"/>
    <pc:docChg chg="addSld modSld">
      <pc:chgData name="Daniel Khashabi" userId="S::dkhasha1@jh.edu::62390808-c838-45e6-be59-d6fd0d208bc8" providerId="AD" clId="Web-{1C745C21-711B-979D-B16E-A95F84BC9FB3}" dt="2023-04-03T15:35:16.274" v="19" actId="20577"/>
      <pc:docMkLst>
        <pc:docMk/>
      </pc:docMkLst>
      <pc:sldChg chg="modSp new">
        <pc:chgData name="Daniel Khashabi" userId="S::dkhasha1@jh.edu::62390808-c838-45e6-be59-d6fd0d208bc8" providerId="AD" clId="Web-{1C745C21-711B-979D-B16E-A95F84BC9FB3}" dt="2023-04-03T15:35:16.274" v="19" actId="20577"/>
        <pc:sldMkLst>
          <pc:docMk/>
          <pc:sldMk cId="672039885" sldId="1755"/>
        </pc:sldMkLst>
      </pc:sldChg>
    </pc:docChg>
  </pc:docChgLst>
  <pc:docChgLst>
    <pc:chgData name="Daniel Khashabi" userId="S::dkhasha1@jh.edu::62390808-c838-45e6-be59-d6fd0d208bc8" providerId="AD" clId="Web-{B36AC3C4-0AF2-51DB-DF26-661BDF68AEF7}"/>
    <pc:docChg chg="addSld modSld">
      <pc:chgData name="Daniel Khashabi" userId="S::dkhasha1@jh.edu::62390808-c838-45e6-be59-d6fd0d208bc8" providerId="AD" clId="Web-{B36AC3C4-0AF2-51DB-DF26-661BDF68AEF7}" dt="2023-02-14T00:06:30.074" v="133" actId="20577"/>
      <pc:docMkLst>
        <pc:docMk/>
      </pc:docMkLst>
      <pc:sldChg chg="modSp new">
        <pc:chgData name="Daniel Khashabi" userId="S::dkhasha1@jh.edu::62390808-c838-45e6-be59-d6fd0d208bc8" providerId="AD" clId="Web-{B36AC3C4-0AF2-51DB-DF26-661BDF68AEF7}" dt="2023-02-14T00:00:26.047" v="17" actId="20577"/>
        <pc:sldMkLst>
          <pc:docMk/>
          <pc:sldMk cId="3745349648" sldId="1708"/>
        </pc:sldMkLst>
      </pc:sldChg>
      <pc:sldChg chg="modSp new">
        <pc:chgData name="Daniel Khashabi" userId="S::dkhasha1@jh.edu::62390808-c838-45e6-be59-d6fd0d208bc8" providerId="AD" clId="Web-{B36AC3C4-0AF2-51DB-DF26-661BDF68AEF7}" dt="2023-02-14T00:02:58.005" v="38" actId="20577"/>
        <pc:sldMkLst>
          <pc:docMk/>
          <pc:sldMk cId="879020580" sldId="1709"/>
        </pc:sldMkLst>
      </pc:sldChg>
      <pc:sldChg chg="modSp new">
        <pc:chgData name="Daniel Khashabi" userId="S::dkhasha1@jh.edu::62390808-c838-45e6-be59-d6fd0d208bc8" providerId="AD" clId="Web-{B36AC3C4-0AF2-51DB-DF26-661BDF68AEF7}" dt="2023-02-14T00:03:25.631" v="57" actId="20577"/>
        <pc:sldMkLst>
          <pc:docMk/>
          <pc:sldMk cId="1386925479" sldId="1710"/>
        </pc:sldMkLst>
      </pc:sldChg>
      <pc:sldChg chg="modSp new">
        <pc:chgData name="Daniel Khashabi" userId="S::dkhasha1@jh.edu::62390808-c838-45e6-be59-d6fd0d208bc8" providerId="AD" clId="Web-{B36AC3C4-0AF2-51DB-DF26-661BDF68AEF7}" dt="2023-02-14T00:03:41.662" v="71" actId="20577"/>
        <pc:sldMkLst>
          <pc:docMk/>
          <pc:sldMk cId="518636497" sldId="1711"/>
        </pc:sldMkLst>
      </pc:sldChg>
      <pc:sldChg chg="modSp new">
        <pc:chgData name="Daniel Khashabi" userId="S::dkhasha1@jh.edu::62390808-c838-45e6-be59-d6fd0d208bc8" providerId="AD" clId="Web-{B36AC3C4-0AF2-51DB-DF26-661BDF68AEF7}" dt="2023-02-14T00:04:33.570" v="82" actId="20577"/>
        <pc:sldMkLst>
          <pc:docMk/>
          <pc:sldMk cId="3648009592" sldId="1712"/>
        </pc:sldMkLst>
      </pc:sldChg>
      <pc:sldChg chg="modSp new">
        <pc:chgData name="Daniel Khashabi" userId="S::dkhasha1@jh.edu::62390808-c838-45e6-be59-d6fd0d208bc8" providerId="AD" clId="Web-{B36AC3C4-0AF2-51DB-DF26-661BDF68AEF7}" dt="2023-02-14T00:05:25.353" v="100" actId="20577"/>
        <pc:sldMkLst>
          <pc:docMk/>
          <pc:sldMk cId="3420248843" sldId="1713"/>
        </pc:sldMkLst>
      </pc:sldChg>
      <pc:sldChg chg="modSp new">
        <pc:chgData name="Daniel Khashabi" userId="S::dkhasha1@jh.edu::62390808-c838-45e6-be59-d6fd0d208bc8" providerId="AD" clId="Web-{B36AC3C4-0AF2-51DB-DF26-661BDF68AEF7}" dt="2023-02-14T00:06:30.074" v="133" actId="20577"/>
        <pc:sldMkLst>
          <pc:docMk/>
          <pc:sldMk cId="2869379610" sldId="17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4067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49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8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1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36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8616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901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302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3415" y="444237"/>
            <a:ext cx="2171224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285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878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6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8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3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3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5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120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8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715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17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8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162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6345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630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474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6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9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37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1011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2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6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56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953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031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678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84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37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566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04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1039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603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3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587076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2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0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99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34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24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824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8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57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53" r:id="rId15"/>
    <p:sldLayoutId id="2147483754" r:id="rId16"/>
    <p:sldLayoutId id="214748375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8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6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539B-4F96-1DF3-FE7A-DC84F357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5EAD3-A53F-C37B-459A-7BDFE257C609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/>
                <a:ea typeface="Tahoma"/>
                <a:cs typeface="Consolas" panose="020B0609020204030204" pitchFamily="49" charset="0"/>
              </a:rPr>
              <a:t>https://self-supervised.cs.jhu.edu/sp2025/</a:t>
            </a:r>
          </a:p>
        </p:txBody>
      </p:sp>
    </p:spTree>
    <p:extLst>
      <p:ext uri="{BB962C8B-B14F-4D97-AF65-F5344CB8AC3E}">
        <p14:creationId xmlns:p14="http://schemas.microsoft.com/office/powerpoint/2010/main" val="19478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Make sure that you follow the expected protocol for the proposal.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If you’re missing these details, we will not receive the “proposal” credits and we will ask you to redo it. </a:t>
            </a:r>
          </a:p>
          <a:p>
            <a:pPr lvl="1">
              <a:lnSpc>
                <a:spcPct val="114999"/>
              </a:lnSpc>
            </a:pPr>
            <a:endParaRPr lang="en-US" sz="18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4041E3-E9F1-1B52-E559-C4AA123C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0" r="2498"/>
          <a:stretch/>
        </p:blipFill>
        <p:spPr>
          <a:xfrm>
            <a:off x="992220" y="1736003"/>
            <a:ext cx="6780179" cy="185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808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Proposals: Be as Precise as You 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800" b="0" i="1" dirty="0">
                <a:solidFill>
                  <a:srgbClr val="0070C0"/>
                </a:solidFill>
                <a:effectLst/>
              </a:rPr>
              <a:t>“we will first collect an extensive dataset from various sources such as Google News articles, Reddit discussions, and Twitter conversations.”  </a:t>
            </a:r>
          </a:p>
          <a:p>
            <a:pPr marL="11430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</a:rPr>
              <a:t>          What data? What annotations?</a:t>
            </a:r>
          </a:p>
          <a:p>
            <a:pPr marL="114300" indent="0">
              <a:buNone/>
            </a:pPr>
            <a:endParaRPr lang="en-US" sz="1800" b="0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i="1" dirty="0">
                <a:solidFill>
                  <a:srgbClr val="0070C0"/>
                </a:solidFill>
              </a:rPr>
              <a:t>“the model will be trained to produce a sentiment indicator that ranges from -10 to 10 …”</a:t>
            </a:r>
          </a:p>
          <a:p>
            <a:pPr marL="5715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What model? </a:t>
            </a: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Where did we get these labels? </a:t>
            </a:r>
          </a:p>
          <a:p>
            <a:pPr marL="114300" indent="0">
              <a:buNone/>
            </a:pPr>
            <a:endParaRPr lang="en-US" sz="1800" b="0" i="1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You want to be as clear and as specific as possible.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776D-DDD4-184B-6251-70683396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E526E-2684-CF18-EB56-BA26D3883D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81E95D-9768-3C36-E100-87F391BE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1" y="1301346"/>
            <a:ext cx="7772400" cy="33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9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Timeline: </a:t>
            </a:r>
            <a:r>
              <a:rPr lang="en-US" dirty="0">
                <a:solidFill>
                  <a:srgbClr val="C00000"/>
                </a:solidFill>
              </a:rPr>
              <a:t>Midway</a:t>
            </a:r>
            <a:r>
              <a:rPr lang="en-US" dirty="0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This is a progress report — max 5 pages</a:t>
            </a:r>
            <a:r>
              <a:rPr lang="en-US" dirty="0"/>
              <a:t>, </a:t>
            </a:r>
            <a:r>
              <a:rPr lang="en-US" b="0" i="0" dirty="0">
                <a:effectLst/>
              </a:rPr>
              <a:t>via </a:t>
            </a:r>
            <a:r>
              <a:rPr lang="en-US" b="0" i="0" dirty="0" err="1">
                <a:effectLst/>
              </a:rPr>
              <a:t>Gradescope</a:t>
            </a:r>
            <a:r>
              <a:rPr lang="en-US" b="0" i="0" dirty="0">
                <a:effectLst/>
              </a:rPr>
              <a:t>.</a:t>
            </a:r>
            <a:r>
              <a:rPr lang="en-US" dirty="0"/>
              <a:t> 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Describe </a:t>
            </a:r>
            <a:r>
              <a:rPr lang="en-US" b="0" i="0" dirty="0">
                <a:effectLst/>
              </a:rPr>
              <a:t>the progress made thus far.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Should be more than halfway done! </a:t>
            </a:r>
            <a:r>
              <a:rPr lang="en-US" b="0" i="0" dirty="0">
                <a:effectLst/>
              </a:rPr>
              <a:t>You’re expected to </a:t>
            </a:r>
            <a:r>
              <a:rPr lang="en-US" i="0" dirty="0">
                <a:effectLst/>
              </a:rPr>
              <a:t>have </a:t>
            </a:r>
            <a:r>
              <a:rPr lang="en-US" b="1" i="1" dirty="0">
                <a:effectLst/>
              </a:rPr>
              <a:t>some </a:t>
            </a:r>
            <a:r>
              <a:rPr lang="en-US" b="1" i="0" dirty="0">
                <a:effectLst/>
              </a:rPr>
              <a:t>experimental results </a:t>
            </a:r>
            <a:r>
              <a:rPr lang="en-US" b="0" i="0" dirty="0">
                <a:effectLst/>
              </a:rPr>
              <a:t>to show by this date.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</a:pPr>
            <a:r>
              <a:rPr lang="en-US" b="0" i="0" dirty="0">
                <a:effectLst/>
              </a:rPr>
              <a:t>The report should outline </a:t>
            </a:r>
            <a:r>
              <a:rPr lang="en-US" sz="16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you plan to spend the rest of your time</a:t>
            </a:r>
            <a:r>
              <a:rPr lang="en-US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24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Final</a:t>
            </a:r>
            <a:r>
              <a:rPr lang="en-US" dirty="0">
                <a:solidFill>
                  <a:srgbClr val="002060"/>
                </a:solidFill>
              </a:rPr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The final report should summarize what you did and your findings (max 8 pages).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Writeup quality is very important for your grade! 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See course page for an example of a strong report. </a:t>
            </a:r>
          </a:p>
        </p:txBody>
      </p:sp>
    </p:spTree>
    <p:extLst>
      <p:ext uri="{BB962C8B-B14F-4D97-AF65-F5344CB8AC3E}">
        <p14:creationId xmlns:p14="http://schemas.microsoft.com/office/powerpoint/2010/main" val="160273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</a:rPr>
              <a:t>All students will present their findings at a poster presentation during the final exam period.</a:t>
            </a:r>
          </a:p>
          <a:p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Then we will celebrate! 🎉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Best Project Awards ! 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Selected by course staff 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Popular vote by the class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Awards details are TBD </a:t>
            </a:r>
            <a:endParaRPr lang="en-US" sz="14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endParaRPr lang="en-US" sz="14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3244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20% of your overall grade </a:t>
            </a:r>
            <a:r>
              <a:rPr lang="en-US" dirty="0">
                <a:solidFill>
                  <a:srgbClr val="C00000"/>
                </a:solidFill>
              </a:rPr>
              <a:t>(proposal, midway presentation, final report and poster)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The objective of the final project is to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use of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you have learned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during this course.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You get to pick your problem!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This is your chance to explore a problem with more freedom!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But we give you options. </a:t>
            </a:r>
          </a:p>
        </p:txBody>
      </p:sp>
    </p:spTree>
    <p:extLst>
      <p:ext uri="{BB962C8B-B14F-4D97-AF65-F5344CB8AC3E}">
        <p14:creationId xmlns:p14="http://schemas.microsoft.com/office/powerpoint/2010/main" val="174394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2026-9BEA-C796-8C7E-1AB1584F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3E1B-D6D9-E447-E061-DF46D39CA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Group work:</a:t>
            </a:r>
            <a:r>
              <a:rPr lang="en-US" dirty="0"/>
              <a:t> Students can work in groups  (up to 4 people).</a:t>
            </a:r>
          </a:p>
          <a:p>
            <a:pPr lvl="1"/>
            <a:r>
              <a:rPr lang="en-US" dirty="0"/>
              <a:t>Being in a team is encouraged.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multi-person: Include a brief statement on the work of each teammate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In almost all cases, each team member gets the same score, but we reserve the right to differentiate in egregious cases.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13A5-82D3-29A9-2CC8-F881C74B5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8730-7B2A-7D79-B015-65FEEEA7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Existing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4A6D-3065-3E85-75B7-E6AE9892ED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It’s okay (and encouraged) to use existing code/resources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Don't re-invent the wheel.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You must document it and give them credit .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You will be graded on your </a:t>
            </a:r>
            <a:r>
              <a:rPr lang="en-US" dirty="0">
                <a:solidFill>
                  <a:srgbClr val="C00000"/>
                </a:solidFill>
              </a:rPr>
              <a:t>value-add</a:t>
            </a:r>
            <a:r>
              <a:rPr lang="en-US" dirty="0"/>
              <a:t>. </a:t>
            </a:r>
          </a:p>
          <a:p>
            <a:endParaRPr lang="en-US" dirty="0"/>
          </a:p>
          <a:p>
            <a:r>
              <a:rPr lang="en-US" dirty="0"/>
              <a:t>Use any language/framework for your project. Though we expect most will use </a:t>
            </a:r>
            <a:r>
              <a:rPr lang="en-US" dirty="0" err="1"/>
              <a:t>PyTorch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4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access to the mentorship of the course staff throughout!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will be aligned with at least one (possibly two) course staff.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would love to talk to each team, alas there is only one of me 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your 🫵 job to reach out to them to coordinate times, in case office hours do not fit your schedule. </a:t>
            </a:r>
          </a:p>
        </p:txBody>
      </p:sp>
    </p:spTree>
    <p:extLst>
      <p:ext uri="{BB962C8B-B14F-4D97-AF65-F5344CB8AC3E}">
        <p14:creationId xmlns:p14="http://schemas.microsoft.com/office/powerpoint/2010/main" val="10171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25020-E55E-3A63-80BC-B2DB19A5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6DFB-9ED7-8C7F-C005-9CC59A97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B7DD-9C8F-6694-F52A-9C402491C9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7676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Default projects </a:t>
            </a:r>
            <a:r>
              <a:rPr lang="en-US" dirty="0"/>
              <a:t>consists of a few scoped goals. </a:t>
            </a:r>
          </a:p>
          <a:p>
            <a:pPr lvl="1"/>
            <a:r>
              <a:rPr lang="en-US" dirty="0"/>
              <a:t>Example: Reproducing an existing result with a smaller model or different dataset. </a:t>
            </a:r>
          </a:p>
          <a:p>
            <a:pPr lvl="1"/>
            <a:r>
              <a:rPr lang="en-US" dirty="0"/>
              <a:t>We will release these on Piazza by Thursday.</a:t>
            </a:r>
            <a:br>
              <a:rPr lang="en-US" dirty="0"/>
            </a:br>
            <a:r>
              <a:rPr lang="en-US" dirty="0"/>
              <a:t> </a:t>
            </a:r>
          </a:p>
          <a:p>
            <a:pPr marL="342900" indent="-342900">
              <a:lnSpc>
                <a:spcPct val="114999"/>
              </a:lnSpc>
              <a:buFont typeface="+mj-lt"/>
              <a:buAutoNum type="arabicPeriod"/>
            </a:pPr>
            <a:r>
              <a:rPr lang="en-US" b="1" dirty="0"/>
              <a:t>Custom projects </a:t>
            </a:r>
            <a:r>
              <a:rPr lang="en-US" dirty="0"/>
              <a:t>you define your goal, if you feel ambitious! 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I encourage most people to go with the “default projects” since they’re scoped. </a:t>
            </a:r>
          </a:p>
          <a:p>
            <a:pPr>
              <a:lnSpc>
                <a:spcPct val="114999"/>
              </a:lnSpc>
            </a:pPr>
            <a:r>
              <a:rPr lang="en-US" dirty="0"/>
              <a:t>Do “custom projects” only if you know have a clear target in mind!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1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Projects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76766"/>
          </a:xfrm>
        </p:spPr>
        <p:txBody>
          <a:bodyPr>
            <a:normAutofit/>
          </a:bodyPr>
          <a:lstStyle/>
          <a:p>
            <a:r>
              <a:rPr lang="en-US" dirty="0"/>
              <a:t>The topic of this project is </a:t>
            </a:r>
            <a:r>
              <a:rPr lang="en-US" b="1" dirty="0"/>
              <a:t>open-ended</a:t>
            </a:r>
            <a:r>
              <a:rPr lang="en-US" dirty="0"/>
              <a:t>.  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This project, for example, can focus on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demonstrating systemic limitations of prior work or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suggesting improvements on methods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… </a:t>
            </a:r>
          </a:p>
          <a:p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Really, anything! </a:t>
            </a:r>
          </a:p>
          <a:p>
            <a:pPr>
              <a:lnSpc>
                <a:spcPct val="114999"/>
              </a:lnSpc>
            </a:pPr>
            <a:r>
              <a:rPr lang="en-US" dirty="0"/>
              <a:t>Must substantively involve </a:t>
            </a:r>
            <a:r>
              <a:rPr lang="en-US" b="1" dirty="0"/>
              <a:t>human language </a:t>
            </a:r>
            <a:r>
              <a:rPr lang="en-US" dirty="0"/>
              <a:t>or </a:t>
            </a:r>
            <a:r>
              <a:rPr lang="en-US" b="1" dirty="0"/>
              <a:t>Transformers </a:t>
            </a:r>
            <a:r>
              <a:rPr lang="en-US" dirty="0"/>
              <a:t>or </a:t>
            </a:r>
            <a:r>
              <a:rPr lang="en-US" b="1" dirty="0"/>
              <a:t>pre-training</a:t>
            </a:r>
            <a:r>
              <a:rPr lang="en-US" dirty="0"/>
              <a:t>!</a:t>
            </a:r>
            <a:r>
              <a:rPr lang="en-US" b="1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2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91BC-950B-E868-F4C7-260A157F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Project Timeline (Tentative)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DF0D3-AF3D-5D7F-0256-30377CCD3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Proposal deadline: April 4, via </a:t>
            </a:r>
            <a:r>
              <a:rPr lang="en-US" dirty="0" err="1"/>
              <a:t>Gradescope</a:t>
            </a:r>
            <a:r>
              <a:rPr lang="en-US" dirty="0"/>
              <a:t> </a:t>
            </a:r>
          </a:p>
          <a:p>
            <a:r>
              <a:rPr lang="en-US" dirty="0"/>
              <a:t>Midway report: April 20, via </a:t>
            </a:r>
            <a:r>
              <a:rPr lang="en-US" dirty="0" err="1"/>
              <a:t>Gradescope</a:t>
            </a:r>
            <a:r>
              <a:rPr lang="en-US" dirty="0"/>
              <a:t> </a:t>
            </a:r>
          </a:p>
          <a:p>
            <a:r>
              <a:rPr lang="en-US" dirty="0"/>
              <a:t>Final project posters: May 8 (2-5pm).</a:t>
            </a:r>
          </a:p>
          <a:p>
            <a:r>
              <a:rPr lang="en-US" dirty="0"/>
              <a:t>Final project report: May 8 EOD, via </a:t>
            </a:r>
            <a:r>
              <a:rPr lang="en-US" dirty="0" err="1"/>
              <a:t>Gradescope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06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333333"/>
                </a:solidFill>
                <a:effectLst/>
              </a:rPr>
              <a:t>The project proposal should be a 2-page document.. </a:t>
            </a:r>
          </a:p>
          <a:p>
            <a:r>
              <a:rPr lang="en-US" sz="1800" b="0" i="0" dirty="0">
                <a:solidFill>
                  <a:srgbClr val="333333"/>
                </a:solidFill>
                <a:effectLst/>
              </a:rPr>
              <a:t>Outlining your intended plan for the project. </a:t>
            </a:r>
          </a:p>
          <a:p>
            <a:pPr marL="0" indent="0">
              <a:buNone/>
            </a:pPr>
            <a:endParaRPr lang="en-US" sz="1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01959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706</Words>
  <Application>Microsoft Macintosh PowerPoint</Application>
  <PresentationFormat>On-screen Show (16:9)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Roboto</vt:lpstr>
      <vt:lpstr>Wingdings</vt:lpstr>
      <vt:lpstr>Calibri</vt:lpstr>
      <vt:lpstr>Times New Roman</vt:lpstr>
      <vt:lpstr>Courier New</vt:lpstr>
      <vt:lpstr>Arial</vt:lpstr>
      <vt:lpstr>Tahoma</vt:lpstr>
      <vt:lpstr>Source Sans Pro</vt:lpstr>
      <vt:lpstr>Consolas</vt:lpstr>
      <vt:lpstr>Source Serif Pro</vt:lpstr>
      <vt:lpstr>Corbel</vt:lpstr>
      <vt:lpstr>EP Presentation Theme - Simple</vt:lpstr>
      <vt:lpstr>1_EP Presentation Theme - Fancy</vt:lpstr>
      <vt:lpstr>2_EP Presentation Theme - Special</vt:lpstr>
      <vt:lpstr>1_EP Presentation Theme - Simple</vt:lpstr>
      <vt:lpstr>Final Projects</vt:lpstr>
      <vt:lpstr>Overview </vt:lpstr>
      <vt:lpstr>Group Work</vt:lpstr>
      <vt:lpstr>Using Existing Code </vt:lpstr>
      <vt:lpstr>Mentorship</vt:lpstr>
      <vt:lpstr>Project Tracks</vt:lpstr>
      <vt:lpstr>Custom Projects </vt:lpstr>
      <vt:lpstr>Project Timeline (Tentative)</vt:lpstr>
      <vt:lpstr>Project Proposals</vt:lpstr>
      <vt:lpstr>Project Proposals</vt:lpstr>
      <vt:lpstr>Proposals: Be as Precise as You Can</vt:lpstr>
      <vt:lpstr>Proposal: An Example</vt:lpstr>
      <vt:lpstr>Timeline: Midway Report</vt:lpstr>
      <vt:lpstr>Final Report</vt:lpstr>
      <vt:lpstr>Final Poster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16</cp:revision>
  <dcterms:modified xsi:type="dcterms:W3CDTF">2025-03-25T12:50:51Z</dcterms:modified>
</cp:coreProperties>
</file>